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365" r:id="rId2"/>
    <p:sldId id="364" r:id="rId3"/>
    <p:sldId id="3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00"/>
    <a:srgbClr val="2C6CC0"/>
    <a:srgbClr val="183F74"/>
    <a:srgbClr val="6F8135"/>
    <a:srgbClr val="FFFFFF"/>
    <a:srgbClr val="000000"/>
    <a:srgbClr val="FCAAF2"/>
    <a:srgbClr val="F628DD"/>
    <a:srgbClr val="E2F0D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3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52040</TotalTime>
  <Words>3</Words>
  <Application>Microsoft Office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3_Office Theme</vt:lpstr>
      <vt:lpstr>PowerPoint Presentation</vt:lpstr>
      <vt:lpstr>PowerPoint Presentation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Katharine Hall</cp:lastModifiedBy>
  <cp:revision>731</cp:revision>
  <cp:lastPrinted>2018-05-10T20:57:26Z</cp:lastPrinted>
  <dcterms:created xsi:type="dcterms:W3CDTF">2016-04-25T16:40:06Z</dcterms:created>
  <dcterms:modified xsi:type="dcterms:W3CDTF">2018-10-24T22:28:09Z</dcterms:modified>
</cp:coreProperties>
</file>