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5"/>
  </p:notesMasterIdLst>
  <p:handoutMasterIdLst>
    <p:handoutMasterId r:id="rId6"/>
  </p:handoutMasterIdLst>
  <p:sldIdLst>
    <p:sldId id="365" r:id="rId2"/>
    <p:sldId id="364" r:id="rId3"/>
    <p:sldId id="363" r:id="rId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00"/>
    <a:srgbClr val="2C6CC0"/>
    <a:srgbClr val="183F74"/>
    <a:srgbClr val="6F8135"/>
    <a:srgbClr val="FFFFFF"/>
    <a:srgbClr val="000000"/>
    <a:srgbClr val="FCAAF2"/>
    <a:srgbClr val="F628DD"/>
    <a:srgbClr val="E2F0D9"/>
    <a:srgbClr val="FFE0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7" autoAdjust="0"/>
    <p:restoredTop sz="83953" autoAdjust="0"/>
  </p:normalViewPr>
  <p:slideViewPr>
    <p:cSldViewPr snapToGrid="0">
      <p:cViewPr varScale="1">
        <p:scale>
          <a:sx n="97" d="100"/>
          <a:sy n="97" d="100"/>
        </p:scale>
        <p:origin x="133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0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7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29652" y="5748468"/>
            <a:ext cx="11683298" cy="642500"/>
          </a:xfrm>
        </p:spPr>
        <p:txBody>
          <a:bodyPr>
            <a:noAutofit/>
          </a:bodyPr>
          <a:lstStyle/>
          <a:p>
            <a:r>
              <a:rPr lang="en-US" sz="2400" dirty="0" smtClean="0"/>
              <a:t>DEPARTMENT OF CHEMICAL AND ENVIRONMENTAL ENGINEERING</a:t>
            </a:r>
            <a:endParaRPr lang="en-US" sz="2400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230017" y="6306656"/>
            <a:ext cx="5682568" cy="551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Name, Title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1276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18106" y="-222781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599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52043</TotalTime>
  <Words>12</Words>
  <Application>Microsoft Office PowerPoint</Application>
  <PresentationFormat>Widescreen</PresentationFormat>
  <Paragraphs>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3_Office Theme</vt:lpstr>
      <vt:lpstr>PowerPoint Presentation</vt:lpstr>
      <vt:lpstr>PowerPoint Presentation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Katharine Hall</cp:lastModifiedBy>
  <cp:revision>733</cp:revision>
  <cp:lastPrinted>2018-05-10T20:57:26Z</cp:lastPrinted>
  <dcterms:created xsi:type="dcterms:W3CDTF">2016-04-25T16:40:06Z</dcterms:created>
  <dcterms:modified xsi:type="dcterms:W3CDTF">2018-10-24T22:31:21Z</dcterms:modified>
</cp:coreProperties>
</file>