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5"/>
  </p:notesMasterIdLst>
  <p:handoutMasterIdLst>
    <p:handoutMasterId r:id="rId6"/>
  </p:handoutMasterIdLst>
  <p:sldIdLst>
    <p:sldId id="365" r:id="rId2"/>
    <p:sldId id="364" r:id="rId3"/>
    <p:sldId id="363" r:id="rId4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AB00"/>
    <a:srgbClr val="2C6CC0"/>
    <a:srgbClr val="183F74"/>
    <a:srgbClr val="6F8135"/>
    <a:srgbClr val="FFFFFF"/>
    <a:srgbClr val="000000"/>
    <a:srgbClr val="FCAAF2"/>
    <a:srgbClr val="F628DD"/>
    <a:srgbClr val="E2F0D9"/>
    <a:srgbClr val="FFE0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27" autoAdjust="0"/>
    <p:restoredTop sz="83953" autoAdjust="0"/>
  </p:normalViewPr>
  <p:slideViewPr>
    <p:cSldViewPr snapToGrid="0">
      <p:cViewPr varScale="1">
        <p:scale>
          <a:sx n="97" d="100"/>
          <a:sy n="97" d="100"/>
        </p:scale>
        <p:origin x="1338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810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4D211A-3B73-4D57-A691-4EDF285D7122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0859A7-A398-4089-A2FD-D570FC4878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5236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144218-2F9C-2E48-A998-7CD5885DCAE3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2BF29B-DF1C-504F-924A-E68968CEBB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0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D1A0CA-1A61-4F92-86EB-4486700FB4B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202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77232"/>
            <a:ext cx="12192000" cy="8135232"/>
          </a:xfrm>
          <a:prstGeom prst="rect">
            <a:avLst/>
          </a:prstGeom>
        </p:spPr>
      </p:pic>
      <p:sp>
        <p:nvSpPr>
          <p:cNvPr id="8" name="Flowchart: Process 7"/>
          <p:cNvSpPr/>
          <p:nvPr userDrawn="1"/>
        </p:nvSpPr>
        <p:spPr>
          <a:xfrm>
            <a:off x="0" y="4879520"/>
            <a:ext cx="12192000" cy="1362770"/>
          </a:xfrm>
          <a:prstGeom prst="flowChartProcess">
            <a:avLst/>
          </a:prstGeom>
          <a:solidFill>
            <a:srgbClr val="183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116" y="4993493"/>
            <a:ext cx="4405768" cy="596877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3254716" y="5645598"/>
            <a:ext cx="5682568" cy="551344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smtClean="0"/>
              <a:t>ENTER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1107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17298"/>
            <a:ext cx="10515600" cy="771466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6888"/>
            <a:ext cx="10515600" cy="4351338"/>
          </a:xfrm>
        </p:spPr>
        <p:txBody>
          <a:bodyPr/>
          <a:lstStyle>
            <a:lvl1pPr>
              <a:defRPr>
                <a:solidFill>
                  <a:srgbClr val="183F74"/>
                </a:solidFill>
              </a:defRPr>
            </a:lvl1pPr>
            <a:lvl2pPr>
              <a:defRPr>
                <a:solidFill>
                  <a:srgbClr val="2C6CC0"/>
                </a:solidFill>
              </a:defRPr>
            </a:lvl2pPr>
            <a:lvl3pPr>
              <a:defRPr>
                <a:solidFill>
                  <a:srgbClr val="F1AB00"/>
                </a:solidFill>
              </a:defRPr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</a:t>
            </a:r>
            <a:r>
              <a:rPr lang="en-US" dirty="0" smtClean="0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57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CFB99-1D45-44CE-BDEE-8AB8F850A58E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82" b="33611"/>
          <a:stretch/>
        </p:blipFill>
        <p:spPr>
          <a:xfrm>
            <a:off x="0" y="-10506"/>
            <a:ext cx="12192000" cy="1021770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-38100" y="1027907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9" name="Rectangle 8"/>
          <p:cNvSpPr/>
          <p:nvPr userDrawn="1"/>
        </p:nvSpPr>
        <p:spPr>
          <a:xfrm>
            <a:off x="-25401" y="6307375"/>
            <a:ext cx="12242800" cy="55733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-36691" y="6307375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-25401" y="-10506"/>
            <a:ext cx="12217401" cy="1021770"/>
          </a:xfrm>
          <a:prstGeom prst="rect">
            <a:avLst/>
          </a:prstGeom>
          <a:solidFill>
            <a:srgbClr val="2F5597">
              <a:alpha val="4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0429" y="6420453"/>
            <a:ext cx="1987004" cy="301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232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29652" y="5748468"/>
            <a:ext cx="11683298" cy="642500"/>
          </a:xfrm>
        </p:spPr>
        <p:txBody>
          <a:bodyPr>
            <a:noAutofit/>
          </a:bodyPr>
          <a:lstStyle/>
          <a:p>
            <a:r>
              <a:rPr lang="en-US" sz="2400" dirty="0" smtClean="0"/>
              <a:t>DEPARTMENT OF COMPUTER SCIENCE AND ENGINEERING</a:t>
            </a:r>
            <a:endParaRPr lang="en-US" sz="2400" dirty="0"/>
          </a:p>
        </p:txBody>
      </p:sp>
      <p:sp>
        <p:nvSpPr>
          <p:cNvPr id="3" name="Text Placeholder 3"/>
          <p:cNvSpPr txBox="1">
            <a:spLocks/>
          </p:cNvSpPr>
          <p:nvPr/>
        </p:nvSpPr>
        <p:spPr>
          <a:xfrm>
            <a:off x="3230017" y="6306656"/>
            <a:ext cx="5682568" cy="5513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 smtClean="0"/>
              <a:t>Name, Title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212766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424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2" r="-116"/>
          <a:stretch/>
        </p:blipFill>
        <p:spPr>
          <a:xfrm>
            <a:off x="-18106" y="-222781"/>
            <a:ext cx="12267445" cy="81087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4084" y="6120026"/>
            <a:ext cx="4109883" cy="643745"/>
          </a:xfrm>
        </p:spPr>
        <p:txBody>
          <a:bodyPr/>
          <a:lstStyle/>
          <a:p>
            <a:r>
              <a:rPr lang="en-US" sz="4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459904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52044</TotalTime>
  <Words>12</Words>
  <Application>Microsoft Office PowerPoint</Application>
  <PresentationFormat>Widescreen</PresentationFormat>
  <Paragraphs>4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Tahoma</vt:lpstr>
      <vt:lpstr>3_Office Theme</vt:lpstr>
      <vt:lpstr>PowerPoint Presentation</vt:lpstr>
      <vt:lpstr>PowerPoint Presentation</vt:lpstr>
      <vt:lpstr>THANK YOU</vt:lpstr>
    </vt:vector>
  </TitlesOfParts>
  <Company>COE Riverside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Angela Meluski</dc:creator>
  <cp:lastModifiedBy>Katharine Hall</cp:lastModifiedBy>
  <cp:revision>734</cp:revision>
  <cp:lastPrinted>2018-05-10T20:57:26Z</cp:lastPrinted>
  <dcterms:created xsi:type="dcterms:W3CDTF">2016-04-25T16:40:06Z</dcterms:created>
  <dcterms:modified xsi:type="dcterms:W3CDTF">2018-10-24T22:31:48Z</dcterms:modified>
</cp:coreProperties>
</file>