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229652" y="5748468"/>
            <a:ext cx="11683298" cy="642500"/>
          </a:xfrm>
        </p:spPr>
        <p:txBody>
          <a:bodyPr>
            <a:noAutofit/>
          </a:bodyPr>
          <a:lstStyle/>
          <a:p>
            <a:r>
              <a:rPr lang="en-US" sz="2400" dirty="0" smtClean="0"/>
              <a:t>DEPARTMENT </a:t>
            </a:r>
            <a:r>
              <a:rPr lang="en-US" sz="2400" smtClean="0"/>
              <a:t>OF ELECTRICAL AND COMPUTER ENGINEERING</a:t>
            </a:r>
            <a:endParaRPr lang="en-US" sz="2400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0017" y="6306656"/>
            <a:ext cx="5682568" cy="551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Name, Title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52044</TotalTime>
  <Words>12</Words>
  <Application>Microsoft Office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735</cp:revision>
  <cp:lastPrinted>2018-05-10T20:57:26Z</cp:lastPrinted>
  <dcterms:created xsi:type="dcterms:W3CDTF">2016-04-25T16:40:06Z</dcterms:created>
  <dcterms:modified xsi:type="dcterms:W3CDTF">2018-10-24T22:32:28Z</dcterms:modified>
</cp:coreProperties>
</file>