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365" r:id="rId2"/>
    <p:sldId id="364" r:id="rId3"/>
    <p:sldId id="363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B00"/>
    <a:srgbClr val="2C6CC0"/>
    <a:srgbClr val="183F74"/>
    <a:srgbClr val="6F8135"/>
    <a:srgbClr val="FFFFFF"/>
    <a:srgbClr val="000000"/>
    <a:srgbClr val="FCAAF2"/>
    <a:srgbClr val="F628DD"/>
    <a:srgbClr val="E2F0D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7" autoAdjust="0"/>
    <p:restoredTop sz="83953" autoAdjust="0"/>
  </p:normalViewPr>
  <p:slideViewPr>
    <p:cSldViewPr snapToGrid="0">
      <p:cViewPr varScale="1">
        <p:scale>
          <a:sx n="97" d="100"/>
          <a:sy n="97" d="100"/>
        </p:scale>
        <p:origin x="13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211A-3B73-4D57-A691-4EDF285D7122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59A7-A398-4089-A2FD-D570FC48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2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4218-2F9C-2E48-A998-7CD5885DCAE3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BF29B-DF1C-504F-924A-E68968CEB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A0CA-1A61-4F92-86EB-4486700FB4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0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232"/>
            <a:ext cx="12192000" cy="8135232"/>
          </a:xfrm>
          <a:prstGeom prst="rect">
            <a:avLst/>
          </a:prstGeom>
        </p:spPr>
      </p:pic>
      <p:sp>
        <p:nvSpPr>
          <p:cNvPr id="8" name="Flowchart: Process 7"/>
          <p:cNvSpPr/>
          <p:nvPr userDrawn="1"/>
        </p:nvSpPr>
        <p:spPr>
          <a:xfrm>
            <a:off x="0" y="4879520"/>
            <a:ext cx="12192000" cy="1362770"/>
          </a:xfrm>
          <a:prstGeom prst="flowChartProcess">
            <a:avLst/>
          </a:prstGeom>
          <a:solidFill>
            <a:srgbClr val="18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16" y="4993493"/>
            <a:ext cx="4405768" cy="59687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54716" y="5645598"/>
            <a:ext cx="5682568" cy="55134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ENTER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17298"/>
            <a:ext cx="10515600" cy="77146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888"/>
            <a:ext cx="10515600" cy="4351338"/>
          </a:xfrm>
        </p:spPr>
        <p:txBody>
          <a:bodyPr/>
          <a:lstStyle>
            <a:lvl1pPr>
              <a:defRPr>
                <a:solidFill>
                  <a:srgbClr val="183F74"/>
                </a:solidFill>
              </a:defRPr>
            </a:lvl1pPr>
            <a:lvl2pPr>
              <a:defRPr>
                <a:solidFill>
                  <a:srgbClr val="2C6CC0"/>
                </a:solidFill>
              </a:defRPr>
            </a:lvl2pPr>
            <a:lvl3pPr>
              <a:defRPr>
                <a:solidFill>
                  <a:srgbClr val="F1AB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FB99-1D45-44CE-BDEE-8AB8F850A58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AAB-9FB0-4522-A33B-5B26231612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82" b="33611"/>
          <a:stretch/>
        </p:blipFill>
        <p:spPr>
          <a:xfrm>
            <a:off x="0" y="-10506"/>
            <a:ext cx="12192000" cy="102177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38100" y="1027907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25401" y="6307375"/>
            <a:ext cx="12242800" cy="5573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691" y="6307375"/>
            <a:ext cx="12255501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5401" y="-10506"/>
            <a:ext cx="12217401" cy="1021770"/>
          </a:xfrm>
          <a:prstGeom prst="rect">
            <a:avLst/>
          </a:prstGeom>
          <a:solidFill>
            <a:srgbClr val="2F559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9" y="6420453"/>
            <a:ext cx="1987004" cy="3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9652" y="5748468"/>
            <a:ext cx="11683298" cy="642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DEPARTMENT </a:t>
            </a:r>
            <a:r>
              <a:rPr lang="en-US" sz="2400" smtClean="0"/>
              <a:t>OF MECHANICAL ENGINEERING</a:t>
            </a:r>
            <a:endParaRPr lang="en-US" sz="2400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3230017" y="6306656"/>
            <a:ext cx="5682568" cy="5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Name, Title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7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6"/>
          <a:stretch/>
        </p:blipFill>
        <p:spPr>
          <a:xfrm>
            <a:off x="-18106" y="-222781"/>
            <a:ext cx="12267445" cy="810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84" y="6120026"/>
            <a:ext cx="4109883" cy="643745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5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52045</TotalTime>
  <Words>10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3_Office Theme</vt:lpstr>
      <vt:lpstr>PowerPoint Presentation</vt:lpstr>
      <vt:lpstr>PowerPoint Presentation</vt:lpstr>
      <vt:lpstr>THANK YOU</vt:lpstr>
    </vt:vector>
  </TitlesOfParts>
  <Company>COE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Meluski</dc:creator>
  <cp:lastModifiedBy>Katharine Hall</cp:lastModifiedBy>
  <cp:revision>736</cp:revision>
  <cp:lastPrinted>2018-05-10T20:57:26Z</cp:lastPrinted>
  <dcterms:created xsi:type="dcterms:W3CDTF">2016-04-25T16:40:06Z</dcterms:created>
  <dcterms:modified xsi:type="dcterms:W3CDTF">2018-10-24T22:32:55Z</dcterms:modified>
</cp:coreProperties>
</file>