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00"/>
    <a:srgbClr val="003066"/>
    <a:srgbClr val="393B41"/>
    <a:srgbClr val="6F8135"/>
    <a:srgbClr val="183F74"/>
    <a:srgbClr val="2C6CC0"/>
    <a:srgbClr val="FFFFFF"/>
    <a:srgbClr val="000000"/>
    <a:srgbClr val="FCAAF2"/>
    <a:srgbClr val="F62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7" autoAdjust="0"/>
    <p:restoredTop sz="93605" autoAdjust="0"/>
  </p:normalViewPr>
  <p:slideViewPr>
    <p:cSldViewPr snapToGrid="0">
      <p:cViewPr varScale="1">
        <p:scale>
          <a:sx n="104" d="100"/>
          <a:sy n="104" d="100"/>
        </p:scale>
        <p:origin x="102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92209" y="709523"/>
            <a:ext cx="3871245" cy="10850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TITLE/</a:t>
            </a:r>
            <a:br>
              <a:rPr lang="en-US" dirty="0" smtClean="0"/>
            </a:br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92209" y="1957388"/>
            <a:ext cx="3871245" cy="3328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92209" y="2375776"/>
            <a:ext cx="3871245" cy="32469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dirty="0" smtClean="0"/>
              <a:t>Professional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569" y="209073"/>
            <a:ext cx="2492523" cy="3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2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838200" y="13385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6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838200" y="13385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897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897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60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4383993" y="1338515"/>
            <a:ext cx="76570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rgbClr val="6F8135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4383992" y="168568"/>
            <a:ext cx="7657031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  <a:endParaRPr lang="en-US" sz="3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1" r="29139"/>
          <a:stretch/>
        </p:blipFill>
        <p:spPr>
          <a:xfrm>
            <a:off x="0" y="-10507"/>
            <a:ext cx="4214949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26187" y="-10507"/>
            <a:ext cx="4248355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4383993" y="1338515"/>
            <a:ext cx="76570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rgbClr val="6F8135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4383992" y="168568"/>
            <a:ext cx="7657031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  <a:endParaRPr lang="en-US" sz="3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2" r="26702"/>
          <a:stretch/>
        </p:blipFill>
        <p:spPr>
          <a:xfrm>
            <a:off x="-8872" y="62"/>
            <a:ext cx="4224417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26187" y="-10507"/>
            <a:ext cx="4248355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" b="17409"/>
          <a:stretch/>
        </p:blipFill>
        <p:spPr>
          <a:xfrm>
            <a:off x="0" y="-17092"/>
            <a:ext cx="12192000" cy="688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4" name="Flowchart: Process 13"/>
          <p:cNvSpPr/>
          <p:nvPr userDrawn="1"/>
        </p:nvSpPr>
        <p:spPr>
          <a:xfrm>
            <a:off x="570179" y="-17093"/>
            <a:ext cx="4117976" cy="2033900"/>
          </a:xfrm>
          <a:prstGeom prst="flowChartProcess">
            <a:avLst/>
          </a:prstGeom>
          <a:solidFill>
            <a:srgbClr val="00306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81956" y="123387"/>
            <a:ext cx="3894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AMERICA’S FASTEST RISING RANKED UNIVERSITY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737845" y="1508382"/>
            <a:ext cx="3894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U.S. News &amp; World Report</a:t>
            </a:r>
            <a:endParaRPr lang="en-US" sz="1800" b="1" dirty="0">
              <a:solidFill>
                <a:srgbClr val="F1AB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55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 userDrawn="1"/>
        </p:nvSpPr>
        <p:spPr>
          <a:xfrm>
            <a:off x="838200" y="117298"/>
            <a:ext cx="10515600" cy="77146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 userDrawn="1"/>
        </p:nvSpPr>
        <p:spPr>
          <a:xfrm>
            <a:off x="838200" y="1446888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0" b="3406"/>
          <a:stretch/>
        </p:blipFill>
        <p:spPr>
          <a:xfrm>
            <a:off x="0" y="-8546"/>
            <a:ext cx="12192000" cy="6884475"/>
          </a:xfrm>
          <a:prstGeom prst="rect">
            <a:avLst/>
          </a:prstGeom>
        </p:spPr>
      </p:pic>
      <p:sp>
        <p:nvSpPr>
          <p:cNvPr id="16" name="Flowchart: Process 15"/>
          <p:cNvSpPr/>
          <p:nvPr userDrawn="1"/>
        </p:nvSpPr>
        <p:spPr>
          <a:xfrm>
            <a:off x="570179" y="-1"/>
            <a:ext cx="4117976" cy="2871388"/>
          </a:xfrm>
          <a:prstGeom prst="flowChartProcess">
            <a:avLst/>
          </a:prstGeom>
          <a:solidFill>
            <a:srgbClr val="00306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0" r:id="rId2"/>
    <p:sldLayoutId id="2147483705" r:id="rId3"/>
    <p:sldLayoutId id="2147483706" r:id="rId4"/>
    <p:sldLayoutId id="2147483708" r:id="rId5"/>
    <p:sldLayoutId id="2147483709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9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53383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4_Office Theme</vt:lpstr>
      <vt:lpstr>PowerPoint Presentation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Angela Meluski</cp:lastModifiedBy>
  <cp:revision>746</cp:revision>
  <cp:lastPrinted>2018-05-10T20:57:26Z</cp:lastPrinted>
  <dcterms:created xsi:type="dcterms:W3CDTF">2016-04-25T16:40:06Z</dcterms:created>
  <dcterms:modified xsi:type="dcterms:W3CDTF">2019-05-15T19:03:00Z</dcterms:modified>
</cp:coreProperties>
</file>