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AB00"/>
    <a:srgbClr val="003066"/>
    <a:srgbClr val="393B41"/>
    <a:srgbClr val="6F8135"/>
    <a:srgbClr val="183F74"/>
    <a:srgbClr val="2C6CC0"/>
    <a:srgbClr val="FFFFFF"/>
    <a:srgbClr val="000000"/>
    <a:srgbClr val="FCAAF2"/>
    <a:srgbClr val="F628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027" autoAdjust="0"/>
    <p:restoredTop sz="93605" autoAdjust="0"/>
  </p:normalViewPr>
  <p:slideViewPr>
    <p:cSldViewPr snapToGrid="0">
      <p:cViewPr varScale="1">
        <p:scale>
          <a:sx n="104" d="100"/>
          <a:sy n="104" d="100"/>
        </p:scale>
        <p:origin x="1020" y="1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3" d="100"/>
          <a:sy n="83" d="100"/>
        </p:scale>
        <p:origin x="3810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4D211A-3B73-4D57-A691-4EDF285D7122}" type="datetimeFigureOut">
              <a:rPr lang="en-US" smtClean="0"/>
              <a:t>5/15/2019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0859A7-A398-4089-A2FD-D570FC4878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5236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144218-2F9C-2E48-A998-7CD5885DCAE3}" type="datetimeFigureOut">
              <a:rPr lang="en-US" smtClean="0"/>
              <a:t>5/15/2019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2BF29B-DF1C-504F-924A-E68968CEBB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0219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692209" y="709523"/>
            <a:ext cx="3871245" cy="108509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 smtClean="0"/>
              <a:t>TITLE/</a:t>
            </a:r>
            <a:br>
              <a:rPr lang="en-US" dirty="0" smtClean="0"/>
            </a:br>
            <a:r>
              <a:rPr lang="en-US" dirty="0" smtClean="0"/>
              <a:t>WELCOME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692209" y="1957388"/>
            <a:ext cx="3871245" cy="33288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Name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692209" y="2375776"/>
            <a:ext cx="3871245" cy="32469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rgbClr val="F1AB00"/>
                </a:solidFill>
              </a:defRPr>
            </a:lvl1pPr>
          </a:lstStyle>
          <a:p>
            <a:pPr lvl="0"/>
            <a:r>
              <a:rPr lang="en-US" dirty="0" smtClean="0"/>
              <a:t>Professional Title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569" y="209073"/>
            <a:ext cx="2492523" cy="337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021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2"/>
          <p:cNvSpPr>
            <a:spLocks noGrp="1"/>
          </p:cNvSpPr>
          <p:nvPr>
            <p:ph idx="1" hasCustomPrompt="1"/>
          </p:nvPr>
        </p:nvSpPr>
        <p:spPr>
          <a:xfrm>
            <a:off x="838200" y="133851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>
              <a:buFont typeface="Arial" panose="020B0604020202020204" pitchFamily="34" charset="0"/>
              <a:buChar char="•"/>
              <a:defRPr sz="2800">
                <a:solidFill>
                  <a:srgbClr val="183F7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800100" indent="-342900">
              <a:buFont typeface="Arial" panose="020B0604020202020204" pitchFamily="34" charset="0"/>
              <a:buChar char="•"/>
              <a:defRPr sz="2400">
                <a:solidFill>
                  <a:srgbClr val="2C6C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257300" indent="-342900">
              <a:buFont typeface="Arial" panose="020B0604020202020204" pitchFamily="34" charset="0"/>
              <a:buChar char="•"/>
              <a:defRPr sz="2000">
                <a:solidFill>
                  <a:srgbClr val="393B4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57350" indent="-285750">
              <a:buFont typeface="Arial" panose="020B0604020202020204" pitchFamily="34" charset="0"/>
              <a:buChar char="•"/>
              <a:defRPr>
                <a:solidFill>
                  <a:srgbClr val="6F813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114550" indent="-285750">
              <a:buFont typeface="Arial" panose="020B0604020202020204" pitchFamily="34" charset="0"/>
              <a:buChar char="•"/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-25401" y="6307375"/>
            <a:ext cx="12242800" cy="55733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Rectangle 5"/>
          <p:cNvSpPr/>
          <p:nvPr userDrawn="1"/>
        </p:nvSpPr>
        <p:spPr>
          <a:xfrm>
            <a:off x="-25401" y="-10506"/>
            <a:ext cx="12217401" cy="1021770"/>
          </a:xfrm>
          <a:prstGeom prst="rect">
            <a:avLst/>
          </a:prstGeom>
          <a:gradFill flip="none" rotWithShape="1">
            <a:gsLst>
              <a:gs pos="100000">
                <a:srgbClr val="2C6CC0"/>
              </a:gs>
              <a:gs pos="59000">
                <a:srgbClr val="003066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838200" y="168568"/>
            <a:ext cx="10515600" cy="7102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34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-38100" y="1027907"/>
            <a:ext cx="12255501" cy="0"/>
          </a:xfrm>
          <a:prstGeom prst="line">
            <a:avLst/>
          </a:prstGeom>
          <a:ln w="381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-36691" y="6307375"/>
            <a:ext cx="12255501" cy="0"/>
          </a:xfrm>
          <a:prstGeom prst="line">
            <a:avLst/>
          </a:prstGeom>
          <a:ln w="381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0429" y="6420453"/>
            <a:ext cx="1987004" cy="301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267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2"/>
          <p:cNvSpPr>
            <a:spLocks noGrp="1"/>
          </p:cNvSpPr>
          <p:nvPr>
            <p:ph idx="1" hasCustomPrompt="1"/>
          </p:nvPr>
        </p:nvSpPr>
        <p:spPr>
          <a:xfrm>
            <a:off x="838200" y="133851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>
              <a:buFont typeface="Arial" panose="020B0604020202020204" pitchFamily="34" charset="0"/>
              <a:buChar char="•"/>
              <a:defRPr sz="2800">
                <a:solidFill>
                  <a:srgbClr val="183F7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800100" indent="-342900">
              <a:buFont typeface="Arial" panose="020B0604020202020204" pitchFamily="34" charset="0"/>
              <a:buChar char="•"/>
              <a:defRPr sz="2400">
                <a:solidFill>
                  <a:srgbClr val="2C6C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257300" indent="-342900">
              <a:buFont typeface="Arial" panose="020B0604020202020204" pitchFamily="34" charset="0"/>
              <a:buChar char="•"/>
              <a:defRPr sz="2000">
                <a:solidFill>
                  <a:srgbClr val="393B4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57350" indent="-285750">
              <a:buFont typeface="Arial" panose="020B0604020202020204" pitchFamily="34" charset="0"/>
              <a:buChar char="•"/>
              <a:defRPr>
                <a:solidFill>
                  <a:srgbClr val="6F813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114550" indent="-285750">
              <a:buFont typeface="Arial" panose="020B0604020202020204" pitchFamily="34" charset="0"/>
              <a:buChar char="•"/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-25401" y="6307375"/>
            <a:ext cx="12242800" cy="55733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Rectangle 5"/>
          <p:cNvSpPr/>
          <p:nvPr userDrawn="1"/>
        </p:nvSpPr>
        <p:spPr>
          <a:xfrm>
            <a:off x="-25401" y="-10506"/>
            <a:ext cx="12217401" cy="1021770"/>
          </a:xfrm>
          <a:prstGeom prst="rect">
            <a:avLst/>
          </a:prstGeom>
          <a:gradFill flip="none" rotWithShape="1">
            <a:gsLst>
              <a:gs pos="100000">
                <a:srgbClr val="2C6CC0"/>
              </a:gs>
              <a:gs pos="59000">
                <a:srgbClr val="003066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838200" y="168568"/>
            <a:ext cx="10515600" cy="7102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34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-38100" y="1027907"/>
            <a:ext cx="12255501" cy="0"/>
          </a:xfrm>
          <a:prstGeom prst="line">
            <a:avLst/>
          </a:prstGeom>
          <a:ln w="381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-36691" y="6307375"/>
            <a:ext cx="12255501" cy="0"/>
          </a:xfrm>
          <a:prstGeom prst="line">
            <a:avLst/>
          </a:prstGeom>
          <a:ln w="381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0429" y="6420453"/>
            <a:ext cx="1987004" cy="301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02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-25401" y="6307375"/>
            <a:ext cx="12242800" cy="55733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Rectangle 5"/>
          <p:cNvSpPr/>
          <p:nvPr userDrawn="1"/>
        </p:nvSpPr>
        <p:spPr>
          <a:xfrm>
            <a:off x="-25401" y="-10506"/>
            <a:ext cx="12217401" cy="1021770"/>
          </a:xfrm>
          <a:prstGeom prst="rect">
            <a:avLst/>
          </a:prstGeom>
          <a:gradFill flip="none" rotWithShape="1">
            <a:gsLst>
              <a:gs pos="100000">
                <a:srgbClr val="2C6CC0"/>
              </a:gs>
              <a:gs pos="59000">
                <a:srgbClr val="003066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838200" y="168568"/>
            <a:ext cx="10515600" cy="7102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34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-38100" y="1027907"/>
            <a:ext cx="12255501" cy="0"/>
          </a:xfrm>
          <a:prstGeom prst="line">
            <a:avLst/>
          </a:prstGeom>
          <a:ln w="381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-36691" y="6307375"/>
            <a:ext cx="12255501" cy="0"/>
          </a:xfrm>
          <a:prstGeom prst="line">
            <a:avLst/>
          </a:prstGeom>
          <a:ln w="381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0429" y="6420453"/>
            <a:ext cx="1987004" cy="301024"/>
          </a:xfrm>
          <a:prstGeom prst="rect">
            <a:avLst/>
          </a:prstGeom>
        </p:spPr>
      </p:pic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389790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83F7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solidFill>
                  <a:srgbClr val="2C6C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solidFill>
                  <a:srgbClr val="393B4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solidFill>
                  <a:srgbClr val="6F813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</a:t>
            </a:r>
            <a:r>
              <a:rPr lang="en-US" dirty="0" smtClean="0"/>
              <a:t>level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389790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83F7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solidFill>
                  <a:srgbClr val="2C6C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solidFill>
                  <a:srgbClr val="393B4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</a:t>
            </a:r>
            <a:r>
              <a:rPr lang="en-US" dirty="0" smtClean="0"/>
              <a:t>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2603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-25401" y="6307375"/>
            <a:ext cx="12242800" cy="55733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Rectangle 5"/>
          <p:cNvSpPr/>
          <p:nvPr userDrawn="1"/>
        </p:nvSpPr>
        <p:spPr>
          <a:xfrm>
            <a:off x="-25401" y="-10506"/>
            <a:ext cx="12217401" cy="1021770"/>
          </a:xfrm>
          <a:prstGeom prst="rect">
            <a:avLst/>
          </a:prstGeom>
          <a:gradFill flip="none" rotWithShape="1">
            <a:gsLst>
              <a:gs pos="100000">
                <a:srgbClr val="2C6CC0"/>
              </a:gs>
              <a:gs pos="59000">
                <a:srgbClr val="003066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-38100" y="1027907"/>
            <a:ext cx="12255501" cy="0"/>
          </a:xfrm>
          <a:prstGeom prst="line">
            <a:avLst/>
          </a:prstGeom>
          <a:ln w="381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-36691" y="6307375"/>
            <a:ext cx="12255501" cy="0"/>
          </a:xfrm>
          <a:prstGeom prst="line">
            <a:avLst/>
          </a:prstGeom>
          <a:ln w="381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0429" y="6420453"/>
            <a:ext cx="1987004" cy="301024"/>
          </a:xfrm>
          <a:prstGeom prst="rect">
            <a:avLst/>
          </a:prstGeom>
        </p:spPr>
      </p:pic>
      <p:sp>
        <p:nvSpPr>
          <p:cNvPr id="11" name="Text Placeholder 2"/>
          <p:cNvSpPr>
            <a:spLocks noGrp="1"/>
          </p:cNvSpPr>
          <p:nvPr>
            <p:ph idx="1" hasCustomPrompt="1"/>
          </p:nvPr>
        </p:nvSpPr>
        <p:spPr>
          <a:xfrm>
            <a:off x="4383993" y="1338515"/>
            <a:ext cx="765703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2800">
                <a:solidFill>
                  <a:srgbClr val="183F74"/>
                </a:solidFill>
              </a:defRPr>
            </a:lvl1pPr>
            <a:lvl2pPr marL="742950" indent="-285750">
              <a:buFont typeface="Arial" panose="020B0604020202020204" pitchFamily="34" charset="0"/>
              <a:buChar char="•"/>
              <a:defRPr sz="2400">
                <a:solidFill>
                  <a:srgbClr val="6F8135"/>
                </a:solidFill>
              </a:defRPr>
            </a:lvl2pPr>
            <a:lvl3pPr marL="1200150" indent="-285750">
              <a:buFont typeface="Arial" panose="020B0604020202020204" pitchFamily="34" charset="0"/>
              <a:buChar char="•"/>
              <a:defRPr sz="2000">
                <a:solidFill>
                  <a:srgbClr val="393B41"/>
                </a:solidFill>
              </a:defRPr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2" name="Title Placeholder 1"/>
          <p:cNvSpPr txBox="1">
            <a:spLocks/>
          </p:cNvSpPr>
          <p:nvPr userDrawn="1"/>
        </p:nvSpPr>
        <p:spPr>
          <a:xfrm>
            <a:off x="4383992" y="168568"/>
            <a:ext cx="7657031" cy="7102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CLICK TO EDIT MASTER TITLE STYLE</a:t>
            </a:r>
            <a:endParaRPr lang="en-US" sz="3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51" r="29139"/>
          <a:stretch/>
        </p:blipFill>
        <p:spPr>
          <a:xfrm>
            <a:off x="0" y="-10507"/>
            <a:ext cx="4214949" cy="6858000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-26187" y="-10507"/>
            <a:ext cx="4248355" cy="6875216"/>
          </a:xfrm>
          <a:prstGeom prst="rect">
            <a:avLst/>
          </a:prstGeom>
          <a:solidFill>
            <a:srgbClr val="2C6CC0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71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-25401" y="6307375"/>
            <a:ext cx="12242800" cy="55733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Rectangle 5"/>
          <p:cNvSpPr/>
          <p:nvPr userDrawn="1"/>
        </p:nvSpPr>
        <p:spPr>
          <a:xfrm>
            <a:off x="-25401" y="-10506"/>
            <a:ext cx="12217401" cy="1021770"/>
          </a:xfrm>
          <a:prstGeom prst="rect">
            <a:avLst/>
          </a:prstGeom>
          <a:gradFill flip="none" rotWithShape="1">
            <a:gsLst>
              <a:gs pos="100000">
                <a:srgbClr val="2C6CC0"/>
              </a:gs>
              <a:gs pos="59000">
                <a:srgbClr val="003066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-38100" y="1027907"/>
            <a:ext cx="12255501" cy="0"/>
          </a:xfrm>
          <a:prstGeom prst="line">
            <a:avLst/>
          </a:prstGeom>
          <a:ln w="381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-36691" y="6307375"/>
            <a:ext cx="12255501" cy="0"/>
          </a:xfrm>
          <a:prstGeom prst="line">
            <a:avLst/>
          </a:prstGeom>
          <a:ln w="381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0429" y="6420453"/>
            <a:ext cx="1987004" cy="301024"/>
          </a:xfrm>
          <a:prstGeom prst="rect">
            <a:avLst/>
          </a:prstGeom>
        </p:spPr>
      </p:pic>
      <p:sp>
        <p:nvSpPr>
          <p:cNvPr id="11" name="Text Placeholder 2"/>
          <p:cNvSpPr>
            <a:spLocks noGrp="1"/>
          </p:cNvSpPr>
          <p:nvPr>
            <p:ph idx="1" hasCustomPrompt="1"/>
          </p:nvPr>
        </p:nvSpPr>
        <p:spPr>
          <a:xfrm>
            <a:off x="4383993" y="1338515"/>
            <a:ext cx="765703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2800">
                <a:solidFill>
                  <a:srgbClr val="183F74"/>
                </a:solidFill>
              </a:defRPr>
            </a:lvl1pPr>
            <a:lvl2pPr marL="742950" indent="-285750">
              <a:buFont typeface="Arial" panose="020B0604020202020204" pitchFamily="34" charset="0"/>
              <a:buChar char="•"/>
              <a:defRPr sz="2400">
                <a:solidFill>
                  <a:srgbClr val="6F8135"/>
                </a:solidFill>
              </a:defRPr>
            </a:lvl2pPr>
            <a:lvl3pPr marL="1200150" indent="-285750">
              <a:buFont typeface="Arial" panose="020B0604020202020204" pitchFamily="34" charset="0"/>
              <a:buChar char="•"/>
              <a:defRPr sz="2000">
                <a:solidFill>
                  <a:srgbClr val="393B41"/>
                </a:solidFill>
              </a:defRPr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2" name="Title Placeholder 1"/>
          <p:cNvSpPr txBox="1">
            <a:spLocks/>
          </p:cNvSpPr>
          <p:nvPr userDrawn="1"/>
        </p:nvSpPr>
        <p:spPr>
          <a:xfrm>
            <a:off x="4383992" y="168568"/>
            <a:ext cx="7657031" cy="7102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CLICK TO EDIT MASTER TITLE STYLE</a:t>
            </a:r>
            <a:endParaRPr lang="en-US" sz="3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32" r="26702"/>
          <a:stretch/>
        </p:blipFill>
        <p:spPr>
          <a:xfrm>
            <a:off x="-8872" y="62"/>
            <a:ext cx="4224417" cy="6858000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-26187" y="-10507"/>
            <a:ext cx="4248355" cy="6875216"/>
          </a:xfrm>
          <a:prstGeom prst="rect">
            <a:avLst/>
          </a:prstGeom>
          <a:solidFill>
            <a:srgbClr val="2C6CC0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427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2" b="17409"/>
          <a:stretch/>
        </p:blipFill>
        <p:spPr>
          <a:xfrm>
            <a:off x="0" y="-17092"/>
            <a:ext cx="12192000" cy="688791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0429" y="6420453"/>
            <a:ext cx="1987004" cy="301024"/>
          </a:xfrm>
          <a:prstGeom prst="rect">
            <a:avLst/>
          </a:prstGeom>
        </p:spPr>
      </p:pic>
      <p:sp>
        <p:nvSpPr>
          <p:cNvPr id="14" name="Flowchart: Process 13"/>
          <p:cNvSpPr/>
          <p:nvPr userDrawn="1"/>
        </p:nvSpPr>
        <p:spPr>
          <a:xfrm>
            <a:off x="570179" y="-17093"/>
            <a:ext cx="4117976" cy="2033900"/>
          </a:xfrm>
          <a:prstGeom prst="flowChartProcess">
            <a:avLst/>
          </a:prstGeom>
          <a:solidFill>
            <a:srgbClr val="003066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681956" y="123387"/>
            <a:ext cx="389442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AMERICA’S FASTEST RISING RANKED UNIVERSITY</a:t>
            </a:r>
            <a:endParaRPr lang="en-US" sz="28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737845" y="1508382"/>
            <a:ext cx="38944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rgbClr val="F1AB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U.S. News &amp; World Report</a:t>
            </a:r>
            <a:endParaRPr lang="en-US" sz="1800" b="1" dirty="0">
              <a:solidFill>
                <a:srgbClr val="F1AB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4558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 txBox="1">
            <a:spLocks/>
          </p:cNvSpPr>
          <p:nvPr userDrawn="1"/>
        </p:nvSpPr>
        <p:spPr>
          <a:xfrm>
            <a:off x="838200" y="117298"/>
            <a:ext cx="10515600" cy="77146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Content Placeholder 2"/>
          <p:cNvSpPr txBox="1">
            <a:spLocks/>
          </p:cNvSpPr>
          <p:nvPr userDrawn="1"/>
        </p:nvSpPr>
        <p:spPr>
          <a:xfrm>
            <a:off x="838200" y="1446888"/>
            <a:ext cx="10515600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183F74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2C6CC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F1AB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70" b="3406"/>
          <a:stretch/>
        </p:blipFill>
        <p:spPr>
          <a:xfrm>
            <a:off x="0" y="-8546"/>
            <a:ext cx="12192000" cy="6884475"/>
          </a:xfrm>
          <a:prstGeom prst="rect">
            <a:avLst/>
          </a:prstGeom>
        </p:spPr>
      </p:pic>
      <p:sp>
        <p:nvSpPr>
          <p:cNvPr id="16" name="Flowchart: Process 15"/>
          <p:cNvSpPr/>
          <p:nvPr userDrawn="1"/>
        </p:nvSpPr>
        <p:spPr>
          <a:xfrm>
            <a:off x="570179" y="-1"/>
            <a:ext cx="4117976" cy="2871388"/>
          </a:xfrm>
          <a:prstGeom prst="flowChartProcess">
            <a:avLst/>
          </a:prstGeom>
          <a:solidFill>
            <a:srgbClr val="003066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07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0" r:id="rId2"/>
    <p:sldLayoutId id="2147483705" r:id="rId3"/>
    <p:sldLayoutId id="2147483706" r:id="rId4"/>
    <p:sldLayoutId id="2147483708" r:id="rId5"/>
    <p:sldLayoutId id="2147483709" r:id="rId6"/>
    <p:sldLayoutId id="2147483713" r:id="rId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499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4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53383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Tahoma</vt:lpstr>
      <vt:lpstr>4_Office Theme</vt:lpstr>
      <vt:lpstr>PowerPoint Presentation</vt:lpstr>
    </vt:vector>
  </TitlesOfParts>
  <Company>COE Riverside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Angela Meluski</dc:creator>
  <cp:lastModifiedBy>Angela Meluski</cp:lastModifiedBy>
  <cp:revision>746</cp:revision>
  <cp:lastPrinted>2018-05-10T20:57:26Z</cp:lastPrinted>
  <dcterms:created xsi:type="dcterms:W3CDTF">2016-04-25T16:40:06Z</dcterms:created>
  <dcterms:modified xsi:type="dcterms:W3CDTF">2019-05-15T19:03:00Z</dcterms:modified>
</cp:coreProperties>
</file>