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93" r:id="rId2"/>
    <p:sldId id="316" r:id="rId3"/>
    <p:sldId id="267" r:id="rId4"/>
    <p:sldId id="309" r:id="rId5"/>
    <p:sldId id="303" r:id="rId6"/>
    <p:sldId id="304" r:id="rId7"/>
    <p:sldId id="310" r:id="rId8"/>
    <p:sldId id="311" r:id="rId9"/>
    <p:sldId id="313" r:id="rId10"/>
    <p:sldId id="31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6"/>
    <a:srgbClr val="2C6CC0"/>
    <a:srgbClr val="F1AB00"/>
    <a:srgbClr val="183F74"/>
    <a:srgbClr val="FFFFFF"/>
    <a:srgbClr val="AF763D"/>
    <a:srgbClr val="393B41"/>
    <a:srgbClr val="6F8135"/>
    <a:srgbClr val="000000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24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Faculty Counts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Counts</c:v>
                </c:pt>
              </c:strCache>
            </c:strRef>
          </c:tx>
          <c:spPr>
            <a:ln w="38100" cap="rnd">
              <a:solidFill>
                <a:srgbClr val="003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066"/>
              </a:solidFill>
              <a:ln w="38100">
                <a:solidFill>
                  <a:srgbClr val="003066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48970285840668E-2"/>
                  <c:y val="-4.859658442229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2B-41DF-87FE-BBE26DE39CD1}"/>
                </c:ext>
              </c:extLst>
            </c:dLbl>
            <c:dLbl>
              <c:idx val="6"/>
              <c:layout>
                <c:manualLayout>
                  <c:x val="-3.21588048694385E-2"/>
                  <c:y val="-3.609180282027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2B-41DF-87FE-BBE26DE39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11-12</c:v>
                </c:pt>
                <c:pt idx="1">
                  <c:v>12-13</c:v>
                </c:pt>
                <c:pt idx="2">
                  <c:v>13-14</c:v>
                </c:pt>
                <c:pt idx="3">
                  <c:v>14-15</c:v>
                </c:pt>
                <c:pt idx="4">
                  <c:v>15-16</c:v>
                </c:pt>
                <c:pt idx="5">
                  <c:v>16-17</c:v>
                </c:pt>
                <c:pt idx="6">
                  <c:v>17-18</c:v>
                </c:pt>
                <c:pt idx="7">
                  <c:v>18-19</c:v>
                </c:pt>
                <c:pt idx="8">
                  <c:v>19-20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78</c:v>
                </c:pt>
                <c:pt idx="1">
                  <c:v>83</c:v>
                </c:pt>
                <c:pt idx="2">
                  <c:v>89</c:v>
                </c:pt>
                <c:pt idx="3">
                  <c:v>96</c:v>
                </c:pt>
                <c:pt idx="4">
                  <c:v>102</c:v>
                </c:pt>
                <c:pt idx="5">
                  <c:v>114</c:v>
                </c:pt>
                <c:pt idx="6">
                  <c:v>125</c:v>
                </c:pt>
                <c:pt idx="7">
                  <c:v>129</c:v>
                </c:pt>
                <c:pt idx="8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3C-4611-AFD8-C507A0DCE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9409856"/>
        <c:axId val="-1469409328"/>
      </c:lineChart>
      <c:catAx>
        <c:axId val="-1469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409328"/>
        <c:crosses val="autoZero"/>
        <c:auto val="1"/>
        <c:lblAlgn val="ctr"/>
        <c:lblOffset val="100"/>
        <c:noMultiLvlLbl val="0"/>
      </c:catAx>
      <c:valAx>
        <c:axId val="-14694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Awards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83F7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8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B6-4112-BFC2-892A985087E6}"/>
              </c:ext>
            </c:extLst>
          </c:dPt>
          <c:dPt>
            <c:idx val="1"/>
            <c:invertIfNegative val="0"/>
            <c:bubble3D val="0"/>
            <c:spPr>
              <a:solidFill>
                <a:srgbClr val="18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B6-4112-BFC2-892A985087E6}"/>
              </c:ext>
            </c:extLst>
          </c:dPt>
          <c:dPt>
            <c:idx val="2"/>
            <c:invertIfNegative val="0"/>
            <c:bubble3D val="0"/>
            <c:spPr>
              <a:solidFill>
                <a:srgbClr val="18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B6-4112-BFC2-892A985087E6}"/>
              </c:ext>
            </c:extLst>
          </c:dPt>
          <c:dPt>
            <c:idx val="3"/>
            <c:invertIfNegative val="0"/>
            <c:bubble3D val="0"/>
            <c:spPr>
              <a:solidFill>
                <a:srgbClr val="18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B6-4112-BFC2-892A985087E6}"/>
              </c:ext>
            </c:extLst>
          </c:dPt>
          <c:dPt>
            <c:idx val="4"/>
            <c:invertIfNegative val="0"/>
            <c:bubble3D val="0"/>
            <c:spPr>
              <a:solidFill>
                <a:srgbClr val="18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B6-4112-BFC2-892A985087E6}"/>
              </c:ext>
            </c:extLst>
          </c:dPt>
          <c:cat>
            <c:strRef>
              <c:f>Sheet1!$A$2:$A$6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 18</c:v>
                </c:pt>
                <c:pt idx="4">
                  <c:v>FY 19</c:v>
                </c:pt>
              </c:strCache>
            </c:strRef>
          </c:cat>
          <c:val>
            <c:numRef>
              <c:f>Sheet1!$B$2:$B$6</c:f>
              <c:numCache>
                <c:formatCode>_([$$-409]* #,##0.00_);_([$$-409]* \(#,##0.00\);_([$$-409]* "-"??_);_(@_)</c:formatCode>
                <c:ptCount val="5"/>
                <c:pt idx="0">
                  <c:v>29.4</c:v>
                </c:pt>
                <c:pt idx="1">
                  <c:v>39.4</c:v>
                </c:pt>
                <c:pt idx="2">
                  <c:v>38</c:v>
                </c:pt>
                <c:pt idx="3">
                  <c:v>49.7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B6-4112-BFC2-892A985087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rgbClr val="2C6C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6-49D5-B816-B29E1D465B99}"/>
              </c:ext>
            </c:extLst>
          </c:dPt>
          <c:cat>
            <c:strRef>
              <c:f>Sheet1!$A$2:$A$6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 18</c:v>
                </c:pt>
                <c:pt idx="4">
                  <c:v>FY 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D3F6-49D5-B816-B29E1D465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35425984"/>
        <c:axId val="-1470029600"/>
      </c:barChart>
      <c:catAx>
        <c:axId val="-1535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0029600"/>
        <c:crosses val="autoZero"/>
        <c:auto val="1"/>
        <c:lblAlgn val="ctr"/>
        <c:lblOffset val="100"/>
        <c:noMultiLvlLbl val="0"/>
      </c:catAx>
      <c:valAx>
        <c:axId val="-147002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_);_(@_)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54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3AB33-4AF6-46F1-B583-B3006ADC48C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EF879-AF58-431A-B207-48A12B66FA52}">
      <dgm:prSet phldrT="[Text]" custT="1"/>
      <dgm:spPr/>
      <dgm:t>
        <a:bodyPr/>
        <a:lstStyle/>
        <a:p>
          <a:r>
            <a:rPr lang="en-US" sz="900" b="1" dirty="0"/>
            <a:t>Asst. Professor, BIEN</a:t>
          </a:r>
        </a:p>
      </dgm:t>
    </dgm:pt>
    <dgm:pt modelId="{0C6EB1B9-C48A-4DFB-B739-2129B188ECC7}" type="parTrans" cxnId="{E13CD401-DA1F-4806-939B-ADD6546FE60A}">
      <dgm:prSet/>
      <dgm:spPr/>
      <dgm:t>
        <a:bodyPr/>
        <a:lstStyle/>
        <a:p>
          <a:endParaRPr lang="en-US"/>
        </a:p>
      </dgm:t>
    </dgm:pt>
    <dgm:pt modelId="{A3778C88-047C-42CB-AE0C-8D7AE2374932}" type="sibTrans" cxnId="{E13CD401-DA1F-4806-939B-ADD6546FE60A}">
      <dgm:prSet/>
      <dgm:spPr/>
      <dgm:t>
        <a:bodyPr/>
        <a:lstStyle/>
        <a:p>
          <a:endParaRPr lang="en-US"/>
        </a:p>
      </dgm:t>
    </dgm:pt>
    <dgm:pt modelId="{6CFDCAEE-1138-4C03-A7D2-3BB70FE52D21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Christopoulos Vasileios</a:t>
          </a:r>
        </a:p>
      </dgm:t>
    </dgm:pt>
    <dgm:pt modelId="{75E0603B-AC6E-4478-A762-0A1DDFAA035C}" type="parTrans" cxnId="{12457B76-0127-46B7-8577-43D67B29BC7B}">
      <dgm:prSet/>
      <dgm:spPr/>
      <dgm:t>
        <a:bodyPr/>
        <a:lstStyle/>
        <a:p>
          <a:endParaRPr lang="en-US"/>
        </a:p>
      </dgm:t>
    </dgm:pt>
    <dgm:pt modelId="{0C2DF2A1-7002-4E55-90B7-61DCFBA0D079}" type="sibTrans" cxnId="{12457B76-0127-46B7-8577-43D67B29BC7B}">
      <dgm:prSet/>
      <dgm:spPr/>
      <dgm:t>
        <a:bodyPr/>
        <a:lstStyle/>
        <a:p>
          <a:endParaRPr lang="en-US"/>
        </a:p>
      </dgm:t>
    </dgm:pt>
    <dgm:pt modelId="{5DA20889-E693-44EF-AAAD-495FDB9911D7}">
      <dgm:prSet phldrT="[Text]" custT="1"/>
      <dgm:spPr/>
      <dgm:t>
        <a:bodyPr/>
        <a:lstStyle/>
        <a:p>
          <a:r>
            <a:rPr lang="en-US" sz="900" b="1" dirty="0"/>
            <a:t>Assoc. Professor, CEE</a:t>
          </a:r>
        </a:p>
      </dgm:t>
    </dgm:pt>
    <dgm:pt modelId="{BDDEF7E8-3616-4FC9-ACB1-A35849E0519A}" type="parTrans" cxnId="{CD92655D-EA5C-4F87-B3BC-90806F437531}">
      <dgm:prSet/>
      <dgm:spPr/>
      <dgm:t>
        <a:bodyPr/>
        <a:lstStyle/>
        <a:p>
          <a:endParaRPr lang="en-US"/>
        </a:p>
      </dgm:t>
    </dgm:pt>
    <dgm:pt modelId="{5A5B5FF7-1F12-47FA-9146-F6E587D2488D}" type="sibTrans" cxnId="{CD92655D-EA5C-4F87-B3BC-90806F437531}">
      <dgm:prSet/>
      <dgm:spPr/>
      <dgm:t>
        <a:bodyPr/>
        <a:lstStyle/>
        <a:p>
          <a:endParaRPr lang="en-US"/>
        </a:p>
      </dgm:t>
    </dgm:pt>
    <dgm:pt modelId="{9C6B2041-2993-44EE-A3BD-F08EF5DDEF6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 err="1"/>
            <a:t>Younjin</a:t>
          </a:r>
          <a:r>
            <a:rPr lang="en-US" sz="1000" b="1" dirty="0"/>
            <a:t> Min</a:t>
          </a:r>
        </a:p>
      </dgm:t>
    </dgm:pt>
    <dgm:pt modelId="{B2429B43-9673-4AAF-94EB-B3E760F25114}" type="parTrans" cxnId="{4B959AF6-BD14-473D-8F4F-CEC76C98E95A}">
      <dgm:prSet/>
      <dgm:spPr/>
      <dgm:t>
        <a:bodyPr/>
        <a:lstStyle/>
        <a:p>
          <a:endParaRPr lang="en-US"/>
        </a:p>
      </dgm:t>
    </dgm:pt>
    <dgm:pt modelId="{6EB60F1F-FAC5-4527-AC0F-6E50C3F7FA80}" type="sibTrans" cxnId="{4B959AF6-BD14-473D-8F4F-CEC76C98E95A}">
      <dgm:prSet/>
      <dgm:spPr/>
      <dgm:t>
        <a:bodyPr/>
        <a:lstStyle/>
        <a:p>
          <a:endParaRPr lang="en-US"/>
        </a:p>
      </dgm:t>
    </dgm:pt>
    <dgm:pt modelId="{531AA949-BB20-4FBC-810E-902684F3960C}">
      <dgm:prSet phldrT="[Text]" custT="1"/>
      <dgm:spPr/>
      <dgm:t>
        <a:bodyPr/>
        <a:lstStyle/>
        <a:p>
          <a:r>
            <a:rPr lang="en-US" sz="900" b="1" dirty="0"/>
            <a:t>Asst. Professor, CEE</a:t>
          </a:r>
        </a:p>
      </dgm:t>
    </dgm:pt>
    <dgm:pt modelId="{D5BFFEE9-467B-49D9-B617-428239965490}" type="parTrans" cxnId="{B9A55691-BDB6-4179-94AA-2874CD8AEC82}">
      <dgm:prSet/>
      <dgm:spPr/>
      <dgm:t>
        <a:bodyPr/>
        <a:lstStyle/>
        <a:p>
          <a:endParaRPr lang="en-US"/>
        </a:p>
      </dgm:t>
    </dgm:pt>
    <dgm:pt modelId="{0672D3A1-8EC1-44A9-B04E-861BE5C34402}" type="sibTrans" cxnId="{B9A55691-BDB6-4179-94AA-2874CD8AEC82}">
      <dgm:prSet/>
      <dgm:spPr/>
      <dgm:t>
        <a:bodyPr/>
        <a:lstStyle/>
        <a:p>
          <a:endParaRPr lang="en-US"/>
        </a:p>
      </dgm:t>
    </dgm:pt>
    <dgm:pt modelId="{F673B82C-818B-457D-9ADC-92B3F9579D62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Yujie Men</a:t>
          </a:r>
        </a:p>
      </dgm:t>
    </dgm:pt>
    <dgm:pt modelId="{46126F53-3ACB-493D-A47B-8DC77ECE1176}" type="parTrans" cxnId="{3727DBAE-84CF-473C-8A55-F12CD5CC7C82}">
      <dgm:prSet/>
      <dgm:spPr/>
      <dgm:t>
        <a:bodyPr/>
        <a:lstStyle/>
        <a:p>
          <a:endParaRPr lang="en-US"/>
        </a:p>
      </dgm:t>
    </dgm:pt>
    <dgm:pt modelId="{A017F644-F408-40F7-8A3F-678D26B107EA}" type="sibTrans" cxnId="{3727DBAE-84CF-473C-8A55-F12CD5CC7C82}">
      <dgm:prSet/>
      <dgm:spPr/>
      <dgm:t>
        <a:bodyPr/>
        <a:lstStyle/>
        <a:p>
          <a:endParaRPr lang="en-US"/>
        </a:p>
      </dgm:t>
    </dgm:pt>
    <dgm:pt modelId="{8F1867A0-6B2A-44CE-B126-2C52F2F482FB}">
      <dgm:prSet phldrT="[Text]" custT="1"/>
      <dgm:spPr/>
      <dgm:t>
        <a:bodyPr/>
        <a:lstStyle/>
        <a:p>
          <a:r>
            <a:rPr lang="en-US" sz="900" b="1" dirty="0"/>
            <a:t>Asst. Professor, CEE</a:t>
          </a:r>
        </a:p>
      </dgm:t>
    </dgm:pt>
    <dgm:pt modelId="{EB8853F0-3B2E-4D95-9B06-93F46B536604}" type="parTrans" cxnId="{35AA4777-5899-448A-AA19-7A52C5056B77}">
      <dgm:prSet/>
      <dgm:spPr/>
      <dgm:t>
        <a:bodyPr/>
        <a:lstStyle/>
        <a:p>
          <a:endParaRPr lang="en-US"/>
        </a:p>
      </dgm:t>
    </dgm:pt>
    <dgm:pt modelId="{FE9FDB0A-124A-4823-81B7-094CDC4C1544}" type="sibTrans" cxnId="{35AA4777-5899-448A-AA19-7A52C5056B77}">
      <dgm:prSet/>
      <dgm:spPr/>
      <dgm:t>
        <a:bodyPr/>
        <a:lstStyle/>
        <a:p>
          <a:endParaRPr lang="en-US"/>
        </a:p>
      </dgm:t>
    </dgm:pt>
    <dgm:pt modelId="{AAFD849B-0F0C-49D8-AAC1-62E2F96C79C5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Yun Shen</a:t>
          </a:r>
        </a:p>
      </dgm:t>
    </dgm:pt>
    <dgm:pt modelId="{32DFF5DF-0A17-419A-8C49-0806C438DD13}" type="parTrans" cxnId="{225519C0-EBB7-4176-B0D5-018860D2B19A}">
      <dgm:prSet/>
      <dgm:spPr/>
      <dgm:t>
        <a:bodyPr/>
        <a:lstStyle/>
        <a:p>
          <a:endParaRPr lang="en-US"/>
        </a:p>
      </dgm:t>
    </dgm:pt>
    <dgm:pt modelId="{AF769B9D-F540-4534-B174-4989EC5CFD25}" type="sibTrans" cxnId="{225519C0-EBB7-4176-B0D5-018860D2B19A}">
      <dgm:prSet/>
      <dgm:spPr/>
      <dgm:t>
        <a:bodyPr/>
        <a:lstStyle/>
        <a:p>
          <a:endParaRPr lang="en-US"/>
        </a:p>
      </dgm:t>
    </dgm:pt>
    <dgm:pt modelId="{EBC72749-EB65-4EB3-B679-671C160D091B}">
      <dgm:prSet phldrT="[Text]" custT="1"/>
      <dgm:spPr/>
      <dgm:t>
        <a:bodyPr/>
        <a:lstStyle/>
        <a:p>
          <a:r>
            <a:rPr lang="en-US" sz="900" b="1" dirty="0"/>
            <a:t>Asst. Professor, CSE</a:t>
          </a:r>
        </a:p>
      </dgm:t>
    </dgm:pt>
    <dgm:pt modelId="{8B8D53E3-B722-4C77-A480-8D36D19D6BFD}" type="parTrans" cxnId="{8DF01BED-B13C-4397-ABAE-8CFCD2E1BC5A}">
      <dgm:prSet/>
      <dgm:spPr/>
      <dgm:t>
        <a:bodyPr/>
        <a:lstStyle/>
        <a:p>
          <a:endParaRPr lang="en-US"/>
        </a:p>
      </dgm:t>
    </dgm:pt>
    <dgm:pt modelId="{1E6416AD-0C57-49AF-8575-92B2A673DB42}" type="sibTrans" cxnId="{8DF01BED-B13C-4397-ABAE-8CFCD2E1BC5A}">
      <dgm:prSet/>
      <dgm:spPr/>
      <dgm:t>
        <a:bodyPr/>
        <a:lstStyle/>
        <a:p>
          <a:endParaRPr lang="en-US"/>
        </a:p>
      </dgm:t>
    </dgm:pt>
    <dgm:pt modelId="{ECF86E4B-F123-49DD-9242-076717E65A92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Hung-Wei Tseng</a:t>
          </a:r>
        </a:p>
      </dgm:t>
    </dgm:pt>
    <dgm:pt modelId="{95677843-22DB-4119-A5A9-F6D33C4C02BB}" type="parTrans" cxnId="{4524CC00-0355-42BD-B249-63B722240D21}">
      <dgm:prSet/>
      <dgm:spPr/>
      <dgm:t>
        <a:bodyPr/>
        <a:lstStyle/>
        <a:p>
          <a:endParaRPr lang="en-US"/>
        </a:p>
      </dgm:t>
    </dgm:pt>
    <dgm:pt modelId="{D70573E7-CF36-4BE8-B1A3-4F312BEC1405}" type="sibTrans" cxnId="{4524CC00-0355-42BD-B249-63B722240D21}">
      <dgm:prSet/>
      <dgm:spPr/>
      <dgm:t>
        <a:bodyPr/>
        <a:lstStyle/>
        <a:p>
          <a:endParaRPr lang="en-US"/>
        </a:p>
      </dgm:t>
    </dgm:pt>
    <dgm:pt modelId="{D7079487-03E0-4D4E-81E2-689E4364C397}">
      <dgm:prSet phldrT="[Text]" custT="1"/>
      <dgm:spPr/>
      <dgm:t>
        <a:bodyPr/>
        <a:lstStyle/>
        <a:p>
          <a:r>
            <a:rPr lang="en-US" sz="900" b="1" dirty="0"/>
            <a:t>Asst. Professor, CSE </a:t>
          </a:r>
        </a:p>
      </dgm:t>
    </dgm:pt>
    <dgm:pt modelId="{4DF0EED4-95F2-4A2E-BFF4-3098B50B21D4}" type="parTrans" cxnId="{1E886CC8-4770-4B1B-9121-AF9C2381287A}">
      <dgm:prSet/>
      <dgm:spPr/>
      <dgm:t>
        <a:bodyPr/>
        <a:lstStyle/>
        <a:p>
          <a:endParaRPr lang="en-US"/>
        </a:p>
      </dgm:t>
    </dgm:pt>
    <dgm:pt modelId="{431497E9-7ECB-4A0C-B099-42A2BCEF5395}" type="sibTrans" cxnId="{1E886CC8-4770-4B1B-9121-AF9C2381287A}">
      <dgm:prSet/>
      <dgm:spPr/>
      <dgm:t>
        <a:bodyPr/>
        <a:lstStyle/>
        <a:p>
          <a:endParaRPr lang="en-US"/>
        </a:p>
      </dgm:t>
    </dgm:pt>
    <dgm:pt modelId="{64ED1743-EE27-4483-B6BB-51CC493A200E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 err="1"/>
            <a:t>Amey</a:t>
          </a:r>
          <a:r>
            <a:rPr lang="en-US" sz="1000" b="1" dirty="0"/>
            <a:t> </a:t>
          </a:r>
          <a:r>
            <a:rPr lang="en-US" sz="1000" b="1" dirty="0" err="1"/>
            <a:t>Bhangale</a:t>
          </a:r>
          <a:endParaRPr lang="en-US" sz="1000" b="1" dirty="0"/>
        </a:p>
      </dgm:t>
    </dgm:pt>
    <dgm:pt modelId="{1DC3C90C-97D4-4823-A18E-F5D1E29D34E6}" type="parTrans" cxnId="{FC5B3675-D63A-4A45-ABA9-478D65EBC4D8}">
      <dgm:prSet/>
      <dgm:spPr/>
      <dgm:t>
        <a:bodyPr/>
        <a:lstStyle/>
        <a:p>
          <a:endParaRPr lang="en-US"/>
        </a:p>
      </dgm:t>
    </dgm:pt>
    <dgm:pt modelId="{F48003B8-A674-4B2B-B35C-53DEA94E9BA1}" type="sibTrans" cxnId="{FC5B3675-D63A-4A45-ABA9-478D65EBC4D8}">
      <dgm:prSet/>
      <dgm:spPr/>
      <dgm:t>
        <a:bodyPr/>
        <a:lstStyle/>
        <a:p>
          <a:endParaRPr lang="en-US"/>
        </a:p>
      </dgm:t>
    </dgm:pt>
    <dgm:pt modelId="{26541D90-3EA4-471B-AA0C-75B582E211E6}">
      <dgm:prSet phldrT="[Text]" custT="1"/>
      <dgm:spPr/>
      <dgm:t>
        <a:bodyPr/>
        <a:lstStyle/>
        <a:p>
          <a:r>
            <a:rPr lang="en-US" sz="900" b="1" dirty="0"/>
            <a:t>Asst. Professor, CSE</a:t>
          </a:r>
        </a:p>
      </dgm:t>
    </dgm:pt>
    <dgm:pt modelId="{2B88D021-A3BF-4DFA-BB20-D994F2F5ED76}" type="parTrans" cxnId="{7C49448B-9CA4-4864-9F9F-D93B65ECF022}">
      <dgm:prSet/>
      <dgm:spPr/>
      <dgm:t>
        <a:bodyPr/>
        <a:lstStyle/>
        <a:p>
          <a:endParaRPr lang="en-US"/>
        </a:p>
      </dgm:t>
    </dgm:pt>
    <dgm:pt modelId="{D8B91147-851D-42CB-9D25-D01E9DD2C400}" type="sibTrans" cxnId="{7C49448B-9CA4-4864-9F9F-D93B65ECF022}">
      <dgm:prSet/>
      <dgm:spPr/>
      <dgm:t>
        <a:bodyPr/>
        <a:lstStyle/>
        <a:p>
          <a:endParaRPr lang="en-US"/>
        </a:p>
      </dgm:t>
    </dgm:pt>
    <dgm:pt modelId="{78CB861B-15C6-4F08-9E23-E3D55948AA87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Yan </a:t>
          </a:r>
          <a:r>
            <a:rPr lang="en-US" sz="1000" b="1" dirty="0" err="1"/>
            <a:t>Gu</a:t>
          </a:r>
          <a:endParaRPr lang="en-US" sz="1000" b="1" dirty="0"/>
        </a:p>
      </dgm:t>
    </dgm:pt>
    <dgm:pt modelId="{CFC41B91-0571-4B0E-8F8C-76592C63EADE}" type="parTrans" cxnId="{9EDFA1B5-04B2-41F6-8B77-AE544B6A8BD8}">
      <dgm:prSet/>
      <dgm:spPr/>
      <dgm:t>
        <a:bodyPr/>
        <a:lstStyle/>
        <a:p>
          <a:endParaRPr lang="en-US"/>
        </a:p>
      </dgm:t>
    </dgm:pt>
    <dgm:pt modelId="{928A8AEC-61AC-4CC8-8E02-148EDBBFF30A}" type="sibTrans" cxnId="{9EDFA1B5-04B2-41F6-8B77-AE544B6A8BD8}">
      <dgm:prSet/>
      <dgm:spPr/>
      <dgm:t>
        <a:bodyPr/>
        <a:lstStyle/>
        <a:p>
          <a:endParaRPr lang="en-US"/>
        </a:p>
      </dgm:t>
    </dgm:pt>
    <dgm:pt modelId="{A12F71FE-9FF0-4FFD-B547-69CD1D73B1CA}">
      <dgm:prSet phldrT="[Text]" custT="1"/>
      <dgm:spPr/>
      <dgm:t>
        <a:bodyPr/>
        <a:lstStyle/>
        <a:p>
          <a:r>
            <a:rPr lang="en-US" sz="900" b="1" dirty="0"/>
            <a:t>Asst. Professor, CSE</a:t>
          </a:r>
        </a:p>
      </dgm:t>
    </dgm:pt>
    <dgm:pt modelId="{F331944D-8621-43A5-A227-982FFFFC1219}" type="parTrans" cxnId="{5888C9A5-98C4-4108-8B5F-26210D57D057}">
      <dgm:prSet/>
      <dgm:spPr/>
      <dgm:t>
        <a:bodyPr/>
        <a:lstStyle/>
        <a:p>
          <a:endParaRPr lang="en-US"/>
        </a:p>
      </dgm:t>
    </dgm:pt>
    <dgm:pt modelId="{324B21FC-363C-461B-8DAE-717E7D9A56C0}" type="sibTrans" cxnId="{5888C9A5-98C4-4108-8B5F-26210D57D057}">
      <dgm:prSet/>
      <dgm:spPr/>
      <dgm:t>
        <a:bodyPr/>
        <a:lstStyle/>
        <a:p>
          <a:endParaRPr lang="en-US"/>
        </a:p>
      </dgm:t>
    </dgm:pt>
    <dgm:pt modelId="{010F2A36-DFA8-48E9-9EB4-B09FE9A88B1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 err="1"/>
            <a:t>Yihan</a:t>
          </a:r>
          <a:r>
            <a:rPr lang="en-US" sz="1000" b="1" dirty="0"/>
            <a:t> Sun</a:t>
          </a:r>
        </a:p>
      </dgm:t>
    </dgm:pt>
    <dgm:pt modelId="{95871D4F-DA33-420B-B5EF-3CAF7DA7838D}" type="parTrans" cxnId="{128C8359-4031-4ED1-8975-DC7BBD8AB747}">
      <dgm:prSet/>
      <dgm:spPr/>
      <dgm:t>
        <a:bodyPr/>
        <a:lstStyle/>
        <a:p>
          <a:endParaRPr lang="en-US"/>
        </a:p>
      </dgm:t>
    </dgm:pt>
    <dgm:pt modelId="{6CD36052-4EFF-4AF3-B07D-F531425A79D9}" type="sibTrans" cxnId="{128C8359-4031-4ED1-8975-DC7BBD8AB747}">
      <dgm:prSet/>
      <dgm:spPr/>
      <dgm:t>
        <a:bodyPr/>
        <a:lstStyle/>
        <a:p>
          <a:endParaRPr lang="en-US"/>
        </a:p>
      </dgm:t>
    </dgm:pt>
    <dgm:pt modelId="{C9984F1A-BDD5-493D-A7AF-D2446B02FAA9}">
      <dgm:prSet phldrT="[Text]" custT="1"/>
      <dgm:spPr/>
      <dgm:t>
        <a:bodyPr/>
        <a:lstStyle/>
        <a:p>
          <a:r>
            <a:rPr lang="en-US" sz="900" b="1" dirty="0"/>
            <a:t>Assoc. Prof. of Teaching, ECE</a:t>
          </a:r>
        </a:p>
      </dgm:t>
    </dgm:pt>
    <dgm:pt modelId="{52961D03-1550-4BC6-9C1E-C1934D28DDFD}" type="parTrans" cxnId="{F9650153-7271-46F7-9052-BE68DA7F56DB}">
      <dgm:prSet/>
      <dgm:spPr/>
      <dgm:t>
        <a:bodyPr/>
        <a:lstStyle/>
        <a:p>
          <a:endParaRPr lang="en-US"/>
        </a:p>
      </dgm:t>
    </dgm:pt>
    <dgm:pt modelId="{EE74B7AC-F5EE-4F54-BED6-C6EB135F72D4}" type="sibTrans" cxnId="{F9650153-7271-46F7-9052-BE68DA7F56DB}">
      <dgm:prSet/>
      <dgm:spPr/>
      <dgm:t>
        <a:bodyPr/>
        <a:lstStyle/>
        <a:p>
          <a:endParaRPr lang="en-US"/>
        </a:p>
      </dgm:t>
    </dgm:pt>
    <dgm:pt modelId="{96CA17B8-079E-4EC4-A802-A4EDA59B64F1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Roman Chomko</a:t>
          </a:r>
        </a:p>
      </dgm:t>
    </dgm:pt>
    <dgm:pt modelId="{B7F3FDDB-E24D-4309-9BC1-D3A55D712871}" type="parTrans" cxnId="{FA490C37-55B0-4F01-990F-5AC6DEC71AE3}">
      <dgm:prSet/>
      <dgm:spPr/>
      <dgm:t>
        <a:bodyPr/>
        <a:lstStyle/>
        <a:p>
          <a:endParaRPr lang="en-US"/>
        </a:p>
      </dgm:t>
    </dgm:pt>
    <dgm:pt modelId="{AA927AD9-BEBF-4657-9CB8-B40B52837E4B}" type="sibTrans" cxnId="{FA490C37-55B0-4F01-990F-5AC6DEC71AE3}">
      <dgm:prSet/>
      <dgm:spPr/>
      <dgm:t>
        <a:bodyPr/>
        <a:lstStyle/>
        <a:p>
          <a:endParaRPr lang="en-US"/>
        </a:p>
      </dgm:t>
    </dgm:pt>
    <dgm:pt modelId="{7E6094C2-3172-4271-A1A8-1554FCAFD373}">
      <dgm:prSet phldrT="[Text]" custT="1"/>
      <dgm:spPr/>
      <dgm:t>
        <a:bodyPr/>
        <a:lstStyle/>
        <a:p>
          <a:r>
            <a:rPr lang="en-US" sz="900" b="1" dirty="0"/>
            <a:t>Asst. Professor, ECE</a:t>
          </a:r>
        </a:p>
      </dgm:t>
    </dgm:pt>
    <dgm:pt modelId="{01DD19CF-7C4B-4237-8756-63FF0644A706}" type="parTrans" cxnId="{532671BA-CBFC-4008-98ED-D799C4CD8E99}">
      <dgm:prSet/>
      <dgm:spPr/>
      <dgm:t>
        <a:bodyPr/>
        <a:lstStyle/>
        <a:p>
          <a:endParaRPr lang="en-US"/>
        </a:p>
      </dgm:t>
    </dgm:pt>
    <dgm:pt modelId="{045D3DD4-2DAF-4C1F-A68C-8AAB759E133E}" type="sibTrans" cxnId="{532671BA-CBFC-4008-98ED-D799C4CD8E99}">
      <dgm:prSet/>
      <dgm:spPr/>
      <dgm:t>
        <a:bodyPr/>
        <a:lstStyle/>
        <a:p>
          <a:endParaRPr lang="en-US"/>
        </a:p>
      </dgm:t>
    </dgm:pt>
    <dgm:pt modelId="{9DC6ECBA-05D4-4ACC-BC9D-4E4F077ED86B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Xi Chen</a:t>
          </a:r>
        </a:p>
      </dgm:t>
    </dgm:pt>
    <dgm:pt modelId="{BD5BAF26-FB04-4221-88E5-B02745091765}" type="parTrans" cxnId="{0F935CEB-4466-401D-9358-BB7C13EE9CE6}">
      <dgm:prSet/>
      <dgm:spPr/>
      <dgm:t>
        <a:bodyPr/>
        <a:lstStyle/>
        <a:p>
          <a:endParaRPr lang="en-US"/>
        </a:p>
      </dgm:t>
    </dgm:pt>
    <dgm:pt modelId="{AB082BC7-B41D-4DEF-8CEE-2191B1B2554F}" type="sibTrans" cxnId="{0F935CEB-4466-401D-9358-BB7C13EE9CE6}">
      <dgm:prSet/>
      <dgm:spPr/>
      <dgm:t>
        <a:bodyPr/>
        <a:lstStyle/>
        <a:p>
          <a:endParaRPr lang="en-US"/>
        </a:p>
      </dgm:t>
    </dgm:pt>
    <dgm:pt modelId="{BDC8FFA3-6A20-4D5D-A563-FD2B811555F7}">
      <dgm:prSet phldrT="[Text]" custT="1"/>
      <dgm:spPr/>
      <dgm:t>
        <a:bodyPr/>
        <a:lstStyle/>
        <a:p>
          <a:r>
            <a:rPr lang="en-US" sz="900" b="1" dirty="0"/>
            <a:t>Asst. Professor, ME</a:t>
          </a:r>
        </a:p>
      </dgm:t>
    </dgm:pt>
    <dgm:pt modelId="{FBEDC033-FC03-4A2E-993F-8E3A4E729D05}" type="parTrans" cxnId="{A49DEA62-0141-4628-8AF8-AF14F0B33F37}">
      <dgm:prSet/>
      <dgm:spPr/>
      <dgm:t>
        <a:bodyPr/>
        <a:lstStyle/>
        <a:p>
          <a:endParaRPr lang="en-US"/>
        </a:p>
      </dgm:t>
    </dgm:pt>
    <dgm:pt modelId="{8DBE164E-BC40-4F2E-8015-C8ED8F3DEAF9}" type="sibTrans" cxnId="{A49DEA62-0141-4628-8AF8-AF14F0B33F37}">
      <dgm:prSet/>
      <dgm:spPr/>
      <dgm:t>
        <a:bodyPr/>
        <a:lstStyle/>
        <a:p>
          <a:endParaRPr lang="en-US"/>
        </a:p>
      </dgm:t>
    </dgm:pt>
    <dgm:pt modelId="{7292EC10-3144-4E97-8ED9-8D282CE606B9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 err="1"/>
            <a:t>Erfan</a:t>
          </a:r>
          <a:r>
            <a:rPr lang="en-US" sz="1000" b="1" dirty="0"/>
            <a:t> </a:t>
          </a:r>
          <a:r>
            <a:rPr lang="en-US" sz="1000" b="1" dirty="0" err="1"/>
            <a:t>Nozari</a:t>
          </a:r>
          <a:endParaRPr lang="en-US" sz="1000" b="1" dirty="0"/>
        </a:p>
      </dgm:t>
    </dgm:pt>
    <dgm:pt modelId="{83333CF5-B649-41FE-968F-8D7177772DC1}" type="parTrans" cxnId="{CDA6F9FE-1A21-4548-AA38-88DC170D022C}">
      <dgm:prSet/>
      <dgm:spPr/>
      <dgm:t>
        <a:bodyPr/>
        <a:lstStyle/>
        <a:p>
          <a:endParaRPr lang="en-US"/>
        </a:p>
      </dgm:t>
    </dgm:pt>
    <dgm:pt modelId="{FDEF094B-70B5-407A-9C9C-8B5000FCD03D}" type="sibTrans" cxnId="{CDA6F9FE-1A21-4548-AA38-88DC170D022C}">
      <dgm:prSet/>
      <dgm:spPr/>
      <dgm:t>
        <a:bodyPr/>
        <a:lstStyle/>
        <a:p>
          <a:endParaRPr lang="en-US"/>
        </a:p>
      </dgm:t>
    </dgm:pt>
    <dgm:pt modelId="{B4D0A96B-AFB7-496C-ACBC-135F2CD0B352}">
      <dgm:prSet phldrT="[Text]" custT="1"/>
      <dgm:spPr/>
      <dgm:t>
        <a:bodyPr/>
        <a:lstStyle/>
        <a:p>
          <a:r>
            <a:rPr lang="en-US" sz="900" b="1" dirty="0"/>
            <a:t>Asst. Professor, ME</a:t>
          </a:r>
        </a:p>
      </dgm:t>
    </dgm:pt>
    <dgm:pt modelId="{FE5768B9-E134-45A5-82E0-FEC0FDBA7FE4}" type="parTrans" cxnId="{9946EC59-DCA7-41DC-B34F-738EEE8D287B}">
      <dgm:prSet/>
      <dgm:spPr/>
      <dgm:t>
        <a:bodyPr/>
        <a:lstStyle/>
        <a:p>
          <a:endParaRPr lang="en-US"/>
        </a:p>
      </dgm:t>
    </dgm:pt>
    <dgm:pt modelId="{1AEA7DC2-67F3-4DC2-89A3-41186CBEE011}" type="sibTrans" cxnId="{9946EC59-DCA7-41DC-B34F-738EEE8D287B}">
      <dgm:prSet/>
      <dgm:spPr/>
      <dgm:t>
        <a:bodyPr/>
        <a:lstStyle/>
        <a:p>
          <a:endParaRPr lang="en-US"/>
        </a:p>
      </dgm:t>
    </dgm:pt>
    <dgm:pt modelId="{7C937414-7A4E-497F-9B2E-B200C9BFF48E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000" b="1" dirty="0"/>
            <a:t>Jun Sheng</a:t>
          </a:r>
        </a:p>
      </dgm:t>
    </dgm:pt>
    <dgm:pt modelId="{4E348AAA-5354-4098-BF1E-369B72D51C45}" type="parTrans" cxnId="{4EF912A9-C08C-463D-9111-321E25431381}">
      <dgm:prSet/>
      <dgm:spPr/>
      <dgm:t>
        <a:bodyPr/>
        <a:lstStyle/>
        <a:p>
          <a:endParaRPr lang="en-US"/>
        </a:p>
      </dgm:t>
    </dgm:pt>
    <dgm:pt modelId="{F814D303-7121-4EE4-85BD-B69C99FBC986}" type="sibTrans" cxnId="{4EF912A9-C08C-463D-9111-321E25431381}">
      <dgm:prSet/>
      <dgm:spPr/>
      <dgm:t>
        <a:bodyPr/>
        <a:lstStyle/>
        <a:p>
          <a:endParaRPr lang="en-US"/>
        </a:p>
      </dgm:t>
    </dgm:pt>
    <dgm:pt modelId="{D8E6EB54-FD4F-4952-9033-16FDE084C119}" type="pres">
      <dgm:prSet presAssocID="{5313AB33-4AF6-46F1-B583-B3006ADC48C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EE0107F-100B-4F63-BD6D-09B0FDE3514E}" type="pres">
      <dgm:prSet presAssocID="{2CDEF879-AF58-431A-B207-48A12B66FA52}" presName="composite" presStyleCnt="0">
        <dgm:presLayoutVars>
          <dgm:chMax val="1"/>
          <dgm:chPref val="1"/>
        </dgm:presLayoutVars>
      </dgm:prSet>
      <dgm:spPr/>
    </dgm:pt>
    <dgm:pt modelId="{D82C5C7F-8260-4C6E-83C1-9E8F92BD7B32}" type="pres">
      <dgm:prSet presAssocID="{2CDEF879-AF58-431A-B207-48A12B66FA52}" presName="Accent" presStyleLbl="trAlignAcc1" presStyleIdx="0" presStyleCnt="12">
        <dgm:presLayoutVars>
          <dgm:chMax val="0"/>
          <dgm:chPref val="0"/>
        </dgm:presLayoutVars>
      </dgm:prSet>
      <dgm:spPr/>
    </dgm:pt>
    <dgm:pt modelId="{5EBDE152-1AE9-47F6-841E-65BA5231D4AE}" type="pres">
      <dgm:prSet presAssocID="{2CDEF879-AF58-431A-B207-48A12B66FA52}" presName="Image" presStyleLbl="alignImgPlace1" presStyleIdx="0" presStyleCnt="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42F589D-BCA4-4251-9161-46913C19D84E}" type="pres">
      <dgm:prSet presAssocID="{2CDEF879-AF58-431A-B207-48A12B66FA52}" presName="ChildComposite" presStyleCnt="0"/>
      <dgm:spPr/>
    </dgm:pt>
    <dgm:pt modelId="{0362122D-9F5F-47E9-8873-33094C8064C0}" type="pres">
      <dgm:prSet presAssocID="{2CDEF879-AF58-431A-B207-48A12B66FA52}" presName="Child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E5AC-7F46-471F-A5E1-DD619B1396F8}" type="pres">
      <dgm:prSet presAssocID="{2CDEF879-AF58-431A-B207-48A12B66FA52}" presName="Parent" presStyleLbl="revTx" presStyleIdx="0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F8B0E-C922-4205-A358-614617AFFFD2}" type="pres">
      <dgm:prSet presAssocID="{A3778C88-047C-42CB-AE0C-8D7AE2374932}" presName="sibTrans" presStyleCnt="0"/>
      <dgm:spPr/>
    </dgm:pt>
    <dgm:pt modelId="{E4345C4F-0D76-457E-859A-2999C523643B}" type="pres">
      <dgm:prSet presAssocID="{5DA20889-E693-44EF-AAAD-495FDB9911D7}" presName="composite" presStyleCnt="0">
        <dgm:presLayoutVars>
          <dgm:chMax val="1"/>
          <dgm:chPref val="1"/>
        </dgm:presLayoutVars>
      </dgm:prSet>
      <dgm:spPr/>
    </dgm:pt>
    <dgm:pt modelId="{22DCE1C9-E9EA-4745-9780-35DADE1709C8}" type="pres">
      <dgm:prSet presAssocID="{5DA20889-E693-44EF-AAAD-495FDB9911D7}" presName="Accent" presStyleLbl="trAlignAcc1" presStyleIdx="1" presStyleCnt="12">
        <dgm:presLayoutVars>
          <dgm:chMax val="0"/>
          <dgm:chPref val="0"/>
        </dgm:presLayoutVars>
      </dgm:prSet>
      <dgm:spPr/>
    </dgm:pt>
    <dgm:pt modelId="{96379A6E-3D53-43CE-B9EF-E3AE308B7B83}" type="pres">
      <dgm:prSet presAssocID="{5DA20889-E693-44EF-AAAD-495FDB9911D7}" presName="Image" presStyleLbl="alignImgPlace1" presStyleIdx="1" presStyleCnt="12" custScaleX="6599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9AB7C0-99BD-4304-835E-8966F128B8A9}" type="pres">
      <dgm:prSet presAssocID="{5DA20889-E693-44EF-AAAD-495FDB9911D7}" presName="ChildComposite" presStyleCnt="0"/>
      <dgm:spPr/>
    </dgm:pt>
    <dgm:pt modelId="{D0492E29-A1A6-49F6-B340-335644F0D844}" type="pres">
      <dgm:prSet presAssocID="{5DA20889-E693-44EF-AAAD-495FDB9911D7}" presName="Child" presStyleLbl="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4FD2F-2AE0-4D7C-AA67-7F61D6B06EA1}" type="pres">
      <dgm:prSet presAssocID="{5DA20889-E693-44EF-AAAD-495FDB9911D7}" presName="Parent" presStyleLbl="revTx" presStyleIdx="1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D687-FB39-4CB2-8730-6652F1E7E0B0}" type="pres">
      <dgm:prSet presAssocID="{5A5B5FF7-1F12-47FA-9146-F6E587D2488D}" presName="sibTrans" presStyleCnt="0"/>
      <dgm:spPr/>
    </dgm:pt>
    <dgm:pt modelId="{EC3CDA05-8E81-4629-AB94-EF54B310BD28}" type="pres">
      <dgm:prSet presAssocID="{531AA949-BB20-4FBC-810E-902684F3960C}" presName="composite" presStyleCnt="0">
        <dgm:presLayoutVars>
          <dgm:chMax val="1"/>
          <dgm:chPref val="1"/>
        </dgm:presLayoutVars>
      </dgm:prSet>
      <dgm:spPr/>
    </dgm:pt>
    <dgm:pt modelId="{8415DBCE-2DF6-4A46-B1A1-D0080DBFCADE}" type="pres">
      <dgm:prSet presAssocID="{531AA949-BB20-4FBC-810E-902684F3960C}" presName="Accent" presStyleLbl="trAlignAcc1" presStyleIdx="2" presStyleCnt="12">
        <dgm:presLayoutVars>
          <dgm:chMax val="0"/>
          <dgm:chPref val="0"/>
        </dgm:presLayoutVars>
      </dgm:prSet>
      <dgm:spPr/>
    </dgm:pt>
    <dgm:pt modelId="{3226AFA2-423E-4FE5-A46F-737AFF748893}" type="pres">
      <dgm:prSet presAssocID="{531AA949-BB20-4FBC-810E-902684F3960C}" presName="Image" presStyleLbl="alignImgPlace1" presStyleIdx="2" presStyleCnt="12" custScaleX="8724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A1322E-0D85-4DA0-875F-55A4AC70F357}" type="pres">
      <dgm:prSet presAssocID="{531AA949-BB20-4FBC-810E-902684F3960C}" presName="ChildComposite" presStyleCnt="0"/>
      <dgm:spPr/>
    </dgm:pt>
    <dgm:pt modelId="{447DFB7F-1FEF-4783-8FB2-10C1C51FA4D9}" type="pres">
      <dgm:prSet presAssocID="{531AA949-BB20-4FBC-810E-902684F3960C}" presName="Child" presStyleLbl="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005B8-63F3-4BF4-8409-F3EE8E51357E}" type="pres">
      <dgm:prSet presAssocID="{531AA949-BB20-4FBC-810E-902684F3960C}" presName="Parent" presStyleLbl="revTx" presStyleIdx="2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B7BF1-4DCF-49F1-853B-A2FBDE6168C6}" type="pres">
      <dgm:prSet presAssocID="{0672D3A1-8EC1-44A9-B04E-861BE5C34402}" presName="sibTrans" presStyleCnt="0"/>
      <dgm:spPr/>
    </dgm:pt>
    <dgm:pt modelId="{C396BD9E-69A2-46D5-A23C-1200AFD00816}" type="pres">
      <dgm:prSet presAssocID="{8F1867A0-6B2A-44CE-B126-2C52F2F482FB}" presName="composite" presStyleCnt="0">
        <dgm:presLayoutVars>
          <dgm:chMax val="1"/>
          <dgm:chPref val="1"/>
        </dgm:presLayoutVars>
      </dgm:prSet>
      <dgm:spPr/>
    </dgm:pt>
    <dgm:pt modelId="{12F9955A-F082-4067-A87D-AF8F7DFB7072}" type="pres">
      <dgm:prSet presAssocID="{8F1867A0-6B2A-44CE-B126-2C52F2F482FB}" presName="Accent" presStyleLbl="trAlignAcc1" presStyleIdx="3" presStyleCnt="12">
        <dgm:presLayoutVars>
          <dgm:chMax val="0"/>
          <dgm:chPref val="0"/>
        </dgm:presLayoutVars>
      </dgm:prSet>
      <dgm:spPr/>
    </dgm:pt>
    <dgm:pt modelId="{03BDD0BC-4028-4498-9BB8-9D43A3C20D96}" type="pres">
      <dgm:prSet presAssocID="{8F1867A0-6B2A-44CE-B126-2C52F2F482FB}" presName="Image" presStyleLbl="alignImgPlace1" presStyleIdx="3" presStyleCnt="12" custScaleX="8834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13BD6AA-3FB8-47FA-97E8-41094E14D3A8}" type="pres">
      <dgm:prSet presAssocID="{8F1867A0-6B2A-44CE-B126-2C52F2F482FB}" presName="ChildComposite" presStyleCnt="0"/>
      <dgm:spPr/>
    </dgm:pt>
    <dgm:pt modelId="{D74E5D93-97C3-4439-88AC-A24843706800}" type="pres">
      <dgm:prSet presAssocID="{8F1867A0-6B2A-44CE-B126-2C52F2F482FB}" presName="Child" presStyleLbl="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10468-44E2-4034-ABEA-70B03795EF5D}" type="pres">
      <dgm:prSet presAssocID="{8F1867A0-6B2A-44CE-B126-2C52F2F482FB}" presName="Parent" presStyleLbl="revTx" presStyleIdx="3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431E4-09B2-4AF5-BA31-5999E9A5AD21}" type="pres">
      <dgm:prSet presAssocID="{FE9FDB0A-124A-4823-81B7-094CDC4C1544}" presName="sibTrans" presStyleCnt="0"/>
      <dgm:spPr/>
    </dgm:pt>
    <dgm:pt modelId="{CF2C3CAC-C858-4443-B9B4-B928593E110B}" type="pres">
      <dgm:prSet presAssocID="{EBC72749-EB65-4EB3-B679-671C160D091B}" presName="composite" presStyleCnt="0">
        <dgm:presLayoutVars>
          <dgm:chMax val="1"/>
          <dgm:chPref val="1"/>
        </dgm:presLayoutVars>
      </dgm:prSet>
      <dgm:spPr/>
    </dgm:pt>
    <dgm:pt modelId="{0CAED0D4-8D92-4EDB-A2BA-03C3877030C4}" type="pres">
      <dgm:prSet presAssocID="{EBC72749-EB65-4EB3-B679-671C160D091B}" presName="Accent" presStyleLbl="trAlignAcc1" presStyleIdx="4" presStyleCnt="12">
        <dgm:presLayoutVars>
          <dgm:chMax val="0"/>
          <dgm:chPref val="0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FFE73719-4C2E-4721-9F97-D473D3BC48A4}" type="pres">
      <dgm:prSet presAssocID="{EBC72749-EB65-4EB3-B679-671C160D091B}" presName="Image" presStyleLbl="alignImgPlace1" presStyleIdx="4" presStyleCnt="12" custScaleX="72719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9B17E3-D38E-4623-8AD4-BAB8CF5CB704}" type="pres">
      <dgm:prSet presAssocID="{EBC72749-EB65-4EB3-B679-671C160D091B}" presName="ChildComposite" presStyleCnt="0"/>
      <dgm:spPr/>
    </dgm:pt>
    <dgm:pt modelId="{A84E2651-F53C-4F94-AF65-99D0D64ECD31}" type="pres">
      <dgm:prSet presAssocID="{EBC72749-EB65-4EB3-B679-671C160D091B}" presName="Child" presStyleLbl="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BB479-09A7-40F3-AC3D-B70361DEBF78}" type="pres">
      <dgm:prSet presAssocID="{EBC72749-EB65-4EB3-B679-671C160D091B}" presName="Parent" presStyleLbl="revTx" presStyleIdx="4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C4A2D-120E-4308-B856-5EFF048387F5}" type="pres">
      <dgm:prSet presAssocID="{1E6416AD-0C57-49AF-8575-92B2A673DB42}" presName="sibTrans" presStyleCnt="0"/>
      <dgm:spPr/>
    </dgm:pt>
    <dgm:pt modelId="{E6711238-B103-473C-B675-8D2545312798}" type="pres">
      <dgm:prSet presAssocID="{D7079487-03E0-4D4E-81E2-689E4364C397}" presName="composite" presStyleCnt="0">
        <dgm:presLayoutVars>
          <dgm:chMax val="1"/>
          <dgm:chPref val="1"/>
        </dgm:presLayoutVars>
      </dgm:prSet>
      <dgm:spPr/>
    </dgm:pt>
    <dgm:pt modelId="{535373FB-7BF6-4886-ADD5-90CF26ED5513}" type="pres">
      <dgm:prSet presAssocID="{D7079487-03E0-4D4E-81E2-689E4364C397}" presName="Accent" presStyleLbl="trAlignAcc1" presStyleIdx="5" presStyleCnt="12">
        <dgm:presLayoutVars>
          <dgm:chMax val="0"/>
          <dgm:chPref val="0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4F637033-D876-435B-8891-AD57BC9E41AA}" type="pres">
      <dgm:prSet presAssocID="{D7079487-03E0-4D4E-81E2-689E4364C397}" presName="Image" presStyleLbl="alignImgPlace1" presStyleIdx="5" presStyleCnt="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1E6EAC9-856C-48ED-99B1-21212DF88B00}" type="pres">
      <dgm:prSet presAssocID="{D7079487-03E0-4D4E-81E2-689E4364C397}" presName="ChildComposite" presStyleCnt="0"/>
      <dgm:spPr/>
    </dgm:pt>
    <dgm:pt modelId="{FF8A2BE3-BED6-4467-900D-92F357399E72}" type="pres">
      <dgm:prSet presAssocID="{D7079487-03E0-4D4E-81E2-689E4364C397}" presName="Child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67324-3E78-4370-A910-59D54B8E1CB1}" type="pres">
      <dgm:prSet presAssocID="{D7079487-03E0-4D4E-81E2-689E4364C397}" presName="Parent" presStyleLbl="revTx" presStyleIdx="5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D61CA-E0F0-49BA-865F-8E943D6C234E}" type="pres">
      <dgm:prSet presAssocID="{431497E9-7ECB-4A0C-B099-42A2BCEF5395}" presName="sibTrans" presStyleCnt="0"/>
      <dgm:spPr/>
    </dgm:pt>
    <dgm:pt modelId="{A8FCE7FD-0741-4CB3-AD85-F22586BE0406}" type="pres">
      <dgm:prSet presAssocID="{26541D90-3EA4-471B-AA0C-75B582E211E6}" presName="composite" presStyleCnt="0">
        <dgm:presLayoutVars>
          <dgm:chMax val="1"/>
          <dgm:chPref val="1"/>
        </dgm:presLayoutVars>
      </dgm:prSet>
      <dgm:spPr/>
    </dgm:pt>
    <dgm:pt modelId="{8C4A207A-F021-4E42-A06F-D1516653859A}" type="pres">
      <dgm:prSet presAssocID="{26541D90-3EA4-471B-AA0C-75B582E211E6}" presName="Accent" presStyleLbl="trAlignAcc1" presStyleIdx="6" presStyleCnt="12">
        <dgm:presLayoutVars>
          <dgm:chMax val="0"/>
          <dgm:chPref val="0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2F77DA40-B1C8-4C2F-8E1D-227D88585F33}" type="pres">
      <dgm:prSet presAssocID="{26541D90-3EA4-471B-AA0C-75B582E211E6}" presName="Image" presStyleLbl="alignImgPlace1" presStyleIdx="6" presStyleCnt="12" custScaleX="6639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8E0FFC-37A3-484D-B37B-4286CB79FFE4}" type="pres">
      <dgm:prSet presAssocID="{26541D90-3EA4-471B-AA0C-75B582E211E6}" presName="ChildComposite" presStyleCnt="0"/>
      <dgm:spPr/>
    </dgm:pt>
    <dgm:pt modelId="{697D3936-EF47-4666-A40A-6A880B6ACF41}" type="pres">
      <dgm:prSet presAssocID="{26541D90-3EA4-471B-AA0C-75B582E211E6}" presName="Child" presStyleLbl="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C879-84CF-4893-B211-83567325ED96}" type="pres">
      <dgm:prSet presAssocID="{26541D90-3EA4-471B-AA0C-75B582E211E6}" presName="Parent" presStyleLbl="revTx" presStyleIdx="6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4D51B-61C3-457A-BDE9-2C3AEC61B467}" type="pres">
      <dgm:prSet presAssocID="{D8B91147-851D-42CB-9D25-D01E9DD2C400}" presName="sibTrans" presStyleCnt="0"/>
      <dgm:spPr/>
    </dgm:pt>
    <dgm:pt modelId="{D835C242-9A01-4ADC-84CD-A7BB28EA7433}" type="pres">
      <dgm:prSet presAssocID="{A12F71FE-9FF0-4FFD-B547-69CD1D73B1CA}" presName="composite" presStyleCnt="0">
        <dgm:presLayoutVars>
          <dgm:chMax val="1"/>
          <dgm:chPref val="1"/>
        </dgm:presLayoutVars>
      </dgm:prSet>
      <dgm:spPr/>
    </dgm:pt>
    <dgm:pt modelId="{D408331E-2D5C-42AE-8538-2BBF4571D6DD}" type="pres">
      <dgm:prSet presAssocID="{A12F71FE-9FF0-4FFD-B547-69CD1D73B1CA}" presName="Accent" presStyleLbl="trAlignAcc1" presStyleIdx="7" presStyleCnt="12">
        <dgm:presLayoutVars>
          <dgm:chMax val="0"/>
          <dgm:chPref val="0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EE2ABE54-6765-4555-9F18-9BA21988CA41}" type="pres">
      <dgm:prSet presAssocID="{A12F71FE-9FF0-4FFD-B547-69CD1D73B1CA}" presName="Image" presStyleLbl="alignImgPlace1" presStyleIdx="7" presStyleCnt="12" custScaleX="6550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13C33B-A64A-4344-96AD-0C2957D80573}" type="pres">
      <dgm:prSet presAssocID="{A12F71FE-9FF0-4FFD-B547-69CD1D73B1CA}" presName="ChildComposite" presStyleCnt="0"/>
      <dgm:spPr/>
    </dgm:pt>
    <dgm:pt modelId="{E3A072F1-A734-4B7B-A3D7-90E17859089B}" type="pres">
      <dgm:prSet presAssocID="{A12F71FE-9FF0-4FFD-B547-69CD1D73B1CA}" presName="Child" presStyleLbl="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BFC21-B94D-493E-B26A-17EDA3BFF6E7}" type="pres">
      <dgm:prSet presAssocID="{A12F71FE-9FF0-4FFD-B547-69CD1D73B1CA}" presName="Parent" presStyleLbl="revTx" presStyleIdx="7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8339D-1276-49FF-BCE9-CDAB1233CD19}" type="pres">
      <dgm:prSet presAssocID="{324B21FC-363C-461B-8DAE-717E7D9A56C0}" presName="sibTrans" presStyleCnt="0"/>
      <dgm:spPr/>
    </dgm:pt>
    <dgm:pt modelId="{995DCA45-9B4A-4E73-8F03-971CE99533B7}" type="pres">
      <dgm:prSet presAssocID="{C9984F1A-BDD5-493D-A7AF-D2446B02FAA9}" presName="composite" presStyleCnt="0">
        <dgm:presLayoutVars>
          <dgm:chMax val="1"/>
          <dgm:chPref val="1"/>
        </dgm:presLayoutVars>
      </dgm:prSet>
      <dgm:spPr/>
    </dgm:pt>
    <dgm:pt modelId="{8B2C2903-87C8-437B-867E-3CC904A18B7A}" type="pres">
      <dgm:prSet presAssocID="{C9984F1A-BDD5-493D-A7AF-D2446B02FAA9}" presName="Accent" presStyleLbl="trAlignAcc1" presStyleIdx="8" presStyleCnt="12">
        <dgm:presLayoutVars>
          <dgm:chMax val="0"/>
          <dgm:chPref val="0"/>
        </dgm:presLayoutVars>
      </dgm:prSet>
      <dgm:spPr>
        <a:noFill/>
      </dgm:spPr>
    </dgm:pt>
    <dgm:pt modelId="{B7CA06FB-6482-4F0C-903D-8BD202EDC0DD}" type="pres">
      <dgm:prSet presAssocID="{C9984F1A-BDD5-493D-A7AF-D2446B02FAA9}" presName="Image" presStyleLbl="alignImgPlace1" presStyleIdx="8" presStyleCnt="12" custScaleX="8771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299A55-1F0D-4768-B6E9-BE864EA0FC35}" type="pres">
      <dgm:prSet presAssocID="{C9984F1A-BDD5-493D-A7AF-D2446B02FAA9}" presName="ChildComposite" presStyleCnt="0"/>
      <dgm:spPr/>
    </dgm:pt>
    <dgm:pt modelId="{B02FAD8D-4B91-4B01-9F73-1097B89D38C5}" type="pres">
      <dgm:prSet presAssocID="{C9984F1A-BDD5-493D-A7AF-D2446B02FAA9}" presName="Child" presStyleLbl="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80904-2269-43E9-A992-9F55EA1EFED5}" type="pres">
      <dgm:prSet presAssocID="{C9984F1A-BDD5-493D-A7AF-D2446B02FAA9}" presName="Parent" presStyleLbl="revTx" presStyleIdx="8" presStyleCnt="12" custScaleX="112481" custScaleY="11548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674C6-8F41-4689-B1C8-F2555D513B3A}" type="pres">
      <dgm:prSet presAssocID="{EE74B7AC-F5EE-4F54-BED6-C6EB135F72D4}" presName="sibTrans" presStyleCnt="0"/>
      <dgm:spPr/>
    </dgm:pt>
    <dgm:pt modelId="{FFFC1A60-E5D2-4B9F-BC93-90D5D34BF493}" type="pres">
      <dgm:prSet presAssocID="{7E6094C2-3172-4271-A1A8-1554FCAFD373}" presName="composite" presStyleCnt="0">
        <dgm:presLayoutVars>
          <dgm:chMax val="1"/>
          <dgm:chPref val="1"/>
        </dgm:presLayoutVars>
      </dgm:prSet>
      <dgm:spPr/>
    </dgm:pt>
    <dgm:pt modelId="{A772DB65-A39B-46BF-B320-1ED4CDC6AE30}" type="pres">
      <dgm:prSet presAssocID="{7E6094C2-3172-4271-A1A8-1554FCAFD373}" presName="Accent" presStyleLbl="trAlignAcc1" presStyleIdx="9" presStyleCnt="12">
        <dgm:presLayoutVars>
          <dgm:chMax val="0"/>
          <dgm:chPref val="0"/>
        </dgm:presLayoutVars>
      </dgm:prSet>
      <dgm:spPr>
        <a:noFill/>
      </dgm:spPr>
    </dgm:pt>
    <dgm:pt modelId="{01E6EE4C-415B-4B8B-AA87-A9ABBC127FE8}" type="pres">
      <dgm:prSet presAssocID="{7E6094C2-3172-4271-A1A8-1554FCAFD373}" presName="Image" presStyleLbl="alignImgPlace1" presStyleIdx="9" presStyleCnt="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810AB52-9EEC-4E69-BC03-B53B67F87C0C}" type="pres">
      <dgm:prSet presAssocID="{7E6094C2-3172-4271-A1A8-1554FCAFD373}" presName="ChildComposite" presStyleCnt="0"/>
      <dgm:spPr/>
    </dgm:pt>
    <dgm:pt modelId="{1C0D19D0-5760-4A1F-8335-02DE653EB318}" type="pres">
      <dgm:prSet presAssocID="{7E6094C2-3172-4271-A1A8-1554FCAFD373}" presName="Child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636E-E69A-49D9-A570-B8BDB6078B74}" type="pres">
      <dgm:prSet presAssocID="{7E6094C2-3172-4271-A1A8-1554FCAFD373}" presName="Parent" presStyleLbl="revTx" presStyleIdx="9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FCDB1-164C-4A23-936C-B85BAD62317B}" type="pres">
      <dgm:prSet presAssocID="{045D3DD4-2DAF-4C1F-A68C-8AAB759E133E}" presName="sibTrans" presStyleCnt="0"/>
      <dgm:spPr/>
    </dgm:pt>
    <dgm:pt modelId="{50AACD28-3B78-40E2-80CE-2273B719524C}" type="pres">
      <dgm:prSet presAssocID="{BDC8FFA3-6A20-4D5D-A563-FD2B811555F7}" presName="composite" presStyleCnt="0">
        <dgm:presLayoutVars>
          <dgm:chMax val="1"/>
          <dgm:chPref val="1"/>
        </dgm:presLayoutVars>
      </dgm:prSet>
      <dgm:spPr/>
    </dgm:pt>
    <dgm:pt modelId="{E2BB5778-09C5-4A53-B1BC-8304EAD1F54A}" type="pres">
      <dgm:prSet presAssocID="{BDC8FFA3-6A20-4D5D-A563-FD2B811555F7}" presName="Accent" presStyleLbl="trAlignAcc1" presStyleIdx="10" presStyleCnt="12">
        <dgm:presLayoutVars>
          <dgm:chMax val="0"/>
          <dgm:chPref val="0"/>
        </dgm:presLayoutVars>
      </dgm:prSet>
      <dgm:spPr/>
    </dgm:pt>
    <dgm:pt modelId="{F90FB46E-51DB-4A23-9650-2894E3E4470E}" type="pres">
      <dgm:prSet presAssocID="{BDC8FFA3-6A20-4D5D-A563-FD2B811555F7}" presName="Image" presStyleLbl="alignImgPlace1" presStyleIdx="10" presStyleCnt="12" custScaleX="8182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B9EAC7-92C7-4B07-BB2E-13D2E568CD07}" type="pres">
      <dgm:prSet presAssocID="{BDC8FFA3-6A20-4D5D-A563-FD2B811555F7}" presName="ChildComposite" presStyleCnt="0"/>
      <dgm:spPr/>
    </dgm:pt>
    <dgm:pt modelId="{A9A97D32-E763-47CB-99BB-942F3B70AFD1}" type="pres">
      <dgm:prSet presAssocID="{BDC8FFA3-6A20-4D5D-A563-FD2B811555F7}" presName="Child" presStyleLbl="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A766-CB24-4DCB-BF40-6496B106DA92}" type="pres">
      <dgm:prSet presAssocID="{BDC8FFA3-6A20-4D5D-A563-FD2B811555F7}" presName="Parent" presStyleLbl="revTx" presStyleIdx="10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6415-90FD-4527-BFA8-72A0473ABE13}" type="pres">
      <dgm:prSet presAssocID="{8DBE164E-BC40-4F2E-8015-C8ED8F3DEAF9}" presName="sibTrans" presStyleCnt="0"/>
      <dgm:spPr/>
    </dgm:pt>
    <dgm:pt modelId="{588DC849-639A-4C65-BA68-A1CEEE4C0E36}" type="pres">
      <dgm:prSet presAssocID="{B4D0A96B-AFB7-496C-ACBC-135F2CD0B352}" presName="composite" presStyleCnt="0">
        <dgm:presLayoutVars>
          <dgm:chMax val="1"/>
          <dgm:chPref val="1"/>
        </dgm:presLayoutVars>
      </dgm:prSet>
      <dgm:spPr/>
    </dgm:pt>
    <dgm:pt modelId="{FD5E8BE5-442D-42DB-9491-6D1CD9B0371F}" type="pres">
      <dgm:prSet presAssocID="{B4D0A96B-AFB7-496C-ACBC-135F2CD0B352}" presName="Accent" presStyleLbl="trAlignAcc1" presStyleIdx="11" presStyleCnt="12">
        <dgm:presLayoutVars>
          <dgm:chMax val="0"/>
          <dgm:chPref val="0"/>
        </dgm:presLayoutVars>
      </dgm:prSet>
      <dgm:spPr/>
    </dgm:pt>
    <dgm:pt modelId="{52B50C71-4E0A-44D4-840F-D0DAD3183268}" type="pres">
      <dgm:prSet presAssocID="{B4D0A96B-AFB7-496C-ACBC-135F2CD0B352}" presName="Image" presStyleLbl="alignImgPlace1" presStyleIdx="11" presStyleCnt="12" custScaleX="8368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5E2FEB-A6C5-464D-837C-D6E22F0067A1}" type="pres">
      <dgm:prSet presAssocID="{B4D0A96B-AFB7-496C-ACBC-135F2CD0B352}" presName="ChildComposite" presStyleCnt="0"/>
      <dgm:spPr/>
    </dgm:pt>
    <dgm:pt modelId="{3F2D5C73-9CFC-48BD-AB27-A0ECD7D25D7C}" type="pres">
      <dgm:prSet presAssocID="{B4D0A96B-AFB7-496C-ACBC-135F2CD0B352}" presName="Child" presStyleLbl="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1E05-798F-42DA-AD03-F2C0589256B2}" type="pres">
      <dgm:prSet presAssocID="{B4D0A96B-AFB7-496C-ACBC-135F2CD0B352}" presName="Parent" presStyleLbl="revTx" presStyleIdx="11" presStyleCnt="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B802C-CDE3-4E6A-A044-58B05B641A25}" type="presOf" srcId="{EBC72749-EB65-4EB3-B679-671C160D091B}" destId="{B8ABB479-09A7-40F3-AC3D-B70361DEBF78}" srcOrd="0" destOrd="0" presId="urn:microsoft.com/office/officeart/2008/layout/CaptionedPictures"/>
    <dgm:cxn modelId="{5888C9A5-98C4-4108-8B5F-26210D57D057}" srcId="{5313AB33-4AF6-46F1-B583-B3006ADC48CD}" destId="{A12F71FE-9FF0-4FFD-B547-69CD1D73B1CA}" srcOrd="7" destOrd="0" parTransId="{F331944D-8621-43A5-A227-982FFFFC1219}" sibTransId="{324B21FC-363C-461B-8DAE-717E7D9A56C0}"/>
    <dgm:cxn modelId="{8EBAF27E-E85E-4C98-AA62-90E0D7ABA0EC}" type="presOf" srcId="{AAFD849B-0F0C-49D8-AAC1-62E2F96C79C5}" destId="{D74E5D93-97C3-4439-88AC-A24843706800}" srcOrd="0" destOrd="0" presId="urn:microsoft.com/office/officeart/2008/layout/CaptionedPictures"/>
    <dgm:cxn modelId="{225519C0-EBB7-4176-B0D5-018860D2B19A}" srcId="{8F1867A0-6B2A-44CE-B126-2C52F2F482FB}" destId="{AAFD849B-0F0C-49D8-AAC1-62E2F96C79C5}" srcOrd="0" destOrd="0" parTransId="{32DFF5DF-0A17-419A-8C49-0806C438DD13}" sibTransId="{AF769B9D-F540-4534-B174-4989EC5CFD25}"/>
    <dgm:cxn modelId="{95BE62B3-7835-4FA7-AB48-1F0F67E14BB9}" type="presOf" srcId="{7E6094C2-3172-4271-A1A8-1554FCAFD373}" destId="{3D50636E-E69A-49D9-A570-B8BDB6078B74}" srcOrd="0" destOrd="0" presId="urn:microsoft.com/office/officeart/2008/layout/CaptionedPictures"/>
    <dgm:cxn modelId="{91A5EAE7-5BFC-4C26-8EC9-BF7AF3336487}" type="presOf" srcId="{8F1867A0-6B2A-44CE-B126-2C52F2F482FB}" destId="{CCD10468-44E2-4034-ABEA-70B03795EF5D}" srcOrd="0" destOrd="0" presId="urn:microsoft.com/office/officeart/2008/layout/CaptionedPictures"/>
    <dgm:cxn modelId="{35AA4777-5899-448A-AA19-7A52C5056B77}" srcId="{5313AB33-4AF6-46F1-B583-B3006ADC48CD}" destId="{8F1867A0-6B2A-44CE-B126-2C52F2F482FB}" srcOrd="3" destOrd="0" parTransId="{EB8853F0-3B2E-4D95-9B06-93F46B536604}" sibTransId="{FE9FDB0A-124A-4823-81B7-094CDC4C1544}"/>
    <dgm:cxn modelId="{CDA6F9FE-1A21-4548-AA38-88DC170D022C}" srcId="{BDC8FFA3-6A20-4D5D-A563-FD2B811555F7}" destId="{7292EC10-3144-4E97-8ED9-8D282CE606B9}" srcOrd="0" destOrd="0" parTransId="{83333CF5-B649-41FE-968F-8D7177772DC1}" sibTransId="{FDEF094B-70B5-407A-9C9C-8B5000FCD03D}"/>
    <dgm:cxn modelId="{E13CD401-DA1F-4806-939B-ADD6546FE60A}" srcId="{5313AB33-4AF6-46F1-B583-B3006ADC48CD}" destId="{2CDEF879-AF58-431A-B207-48A12B66FA52}" srcOrd="0" destOrd="0" parTransId="{0C6EB1B9-C48A-4DFB-B739-2129B188ECC7}" sibTransId="{A3778C88-047C-42CB-AE0C-8D7AE2374932}"/>
    <dgm:cxn modelId="{A8214AF6-655D-4D60-9E75-41190D7469EC}" type="presOf" srcId="{6CFDCAEE-1138-4C03-A7D2-3BB70FE52D21}" destId="{0362122D-9F5F-47E9-8873-33094C8064C0}" srcOrd="0" destOrd="0" presId="urn:microsoft.com/office/officeart/2008/layout/CaptionedPictures"/>
    <dgm:cxn modelId="{82991E52-C51F-4E08-BA7E-AC9BA4FDAD6E}" type="presOf" srcId="{531AA949-BB20-4FBC-810E-902684F3960C}" destId="{FDF005B8-63F3-4BF4-8409-F3EE8E51357E}" srcOrd="0" destOrd="0" presId="urn:microsoft.com/office/officeart/2008/layout/CaptionedPictures"/>
    <dgm:cxn modelId="{B9A55691-BDB6-4179-94AA-2874CD8AEC82}" srcId="{5313AB33-4AF6-46F1-B583-B3006ADC48CD}" destId="{531AA949-BB20-4FBC-810E-902684F3960C}" srcOrd="2" destOrd="0" parTransId="{D5BFFEE9-467B-49D9-B617-428239965490}" sibTransId="{0672D3A1-8EC1-44A9-B04E-861BE5C34402}"/>
    <dgm:cxn modelId="{B4C2E0F0-60FC-4D0A-81DB-26755510F492}" type="presOf" srcId="{26541D90-3EA4-471B-AA0C-75B582E211E6}" destId="{18FFC879-84CF-4893-B211-83567325ED96}" srcOrd="0" destOrd="0" presId="urn:microsoft.com/office/officeart/2008/layout/CaptionedPictures"/>
    <dgm:cxn modelId="{12457B76-0127-46B7-8577-43D67B29BC7B}" srcId="{2CDEF879-AF58-431A-B207-48A12B66FA52}" destId="{6CFDCAEE-1138-4C03-A7D2-3BB70FE52D21}" srcOrd="0" destOrd="0" parTransId="{75E0603B-AC6E-4478-A762-0A1DDFAA035C}" sibTransId="{0C2DF2A1-7002-4E55-90B7-61DCFBA0D079}"/>
    <dgm:cxn modelId="{62EB560A-C1F4-4DCA-9A81-A0B973879D65}" type="presOf" srcId="{C9984F1A-BDD5-493D-A7AF-D2446B02FAA9}" destId="{99080904-2269-43E9-A992-9F55EA1EFED5}" srcOrd="0" destOrd="0" presId="urn:microsoft.com/office/officeart/2008/layout/CaptionedPictures"/>
    <dgm:cxn modelId="{4524CC00-0355-42BD-B249-63B722240D21}" srcId="{EBC72749-EB65-4EB3-B679-671C160D091B}" destId="{ECF86E4B-F123-49DD-9242-076717E65A92}" srcOrd="0" destOrd="0" parTransId="{95677843-22DB-4119-A5A9-F6D33C4C02BB}" sibTransId="{D70573E7-CF36-4BE8-B1A3-4F312BEC1405}"/>
    <dgm:cxn modelId="{0F935CEB-4466-401D-9358-BB7C13EE9CE6}" srcId="{7E6094C2-3172-4271-A1A8-1554FCAFD373}" destId="{9DC6ECBA-05D4-4ACC-BC9D-4E4F077ED86B}" srcOrd="0" destOrd="0" parTransId="{BD5BAF26-FB04-4221-88E5-B02745091765}" sibTransId="{AB082BC7-B41D-4DEF-8CEE-2191B1B2554F}"/>
    <dgm:cxn modelId="{FA490C37-55B0-4F01-990F-5AC6DEC71AE3}" srcId="{C9984F1A-BDD5-493D-A7AF-D2446B02FAA9}" destId="{96CA17B8-079E-4EC4-A802-A4EDA59B64F1}" srcOrd="0" destOrd="0" parTransId="{B7F3FDDB-E24D-4309-9BC1-D3A55D712871}" sibTransId="{AA927AD9-BEBF-4657-9CB8-B40B52837E4B}"/>
    <dgm:cxn modelId="{76A11BD1-92CC-4AC6-B42A-A9189AFEC4F0}" type="presOf" srcId="{7292EC10-3144-4E97-8ED9-8D282CE606B9}" destId="{A9A97D32-E763-47CB-99BB-942F3B70AFD1}" srcOrd="0" destOrd="0" presId="urn:microsoft.com/office/officeart/2008/layout/CaptionedPictures"/>
    <dgm:cxn modelId="{9946EC59-DCA7-41DC-B34F-738EEE8D287B}" srcId="{5313AB33-4AF6-46F1-B583-B3006ADC48CD}" destId="{B4D0A96B-AFB7-496C-ACBC-135F2CD0B352}" srcOrd="11" destOrd="0" parTransId="{FE5768B9-E134-45A5-82E0-FEC0FDBA7FE4}" sibTransId="{1AEA7DC2-67F3-4DC2-89A3-41186CBEE011}"/>
    <dgm:cxn modelId="{79B4EEBC-26F8-4209-AA16-54CAC9B07F5C}" type="presOf" srcId="{7C937414-7A4E-497F-9B2E-B200C9BFF48E}" destId="{3F2D5C73-9CFC-48BD-AB27-A0ECD7D25D7C}" srcOrd="0" destOrd="0" presId="urn:microsoft.com/office/officeart/2008/layout/CaptionedPictures"/>
    <dgm:cxn modelId="{4EF912A9-C08C-463D-9111-321E25431381}" srcId="{B4D0A96B-AFB7-496C-ACBC-135F2CD0B352}" destId="{7C937414-7A4E-497F-9B2E-B200C9BFF48E}" srcOrd="0" destOrd="0" parTransId="{4E348AAA-5354-4098-BF1E-369B72D51C45}" sibTransId="{F814D303-7121-4EE4-85BD-B69C99FBC986}"/>
    <dgm:cxn modelId="{3727DBAE-84CF-473C-8A55-F12CD5CC7C82}" srcId="{531AA949-BB20-4FBC-810E-902684F3960C}" destId="{F673B82C-818B-457D-9ADC-92B3F9579D62}" srcOrd="0" destOrd="0" parTransId="{46126F53-3ACB-493D-A47B-8DC77ECE1176}" sibTransId="{A017F644-F408-40F7-8A3F-678D26B107EA}"/>
    <dgm:cxn modelId="{2FAD8F37-A3FE-4FAB-AEF9-7213CBD15267}" type="presOf" srcId="{5DA20889-E693-44EF-AAAD-495FDB9911D7}" destId="{C814FD2F-2AE0-4D7C-AA67-7F61D6B06EA1}" srcOrd="0" destOrd="0" presId="urn:microsoft.com/office/officeart/2008/layout/CaptionedPictures"/>
    <dgm:cxn modelId="{80A44BB2-9DBA-4532-AB5F-AD80C815D010}" type="presOf" srcId="{ECF86E4B-F123-49DD-9242-076717E65A92}" destId="{A84E2651-F53C-4F94-AF65-99D0D64ECD31}" srcOrd="0" destOrd="0" presId="urn:microsoft.com/office/officeart/2008/layout/CaptionedPictures"/>
    <dgm:cxn modelId="{A49DEA62-0141-4628-8AF8-AF14F0B33F37}" srcId="{5313AB33-4AF6-46F1-B583-B3006ADC48CD}" destId="{BDC8FFA3-6A20-4D5D-A563-FD2B811555F7}" srcOrd="10" destOrd="0" parTransId="{FBEDC033-FC03-4A2E-993F-8E3A4E729D05}" sibTransId="{8DBE164E-BC40-4F2E-8015-C8ED8F3DEAF9}"/>
    <dgm:cxn modelId="{128C8359-4031-4ED1-8975-DC7BBD8AB747}" srcId="{A12F71FE-9FF0-4FFD-B547-69CD1D73B1CA}" destId="{010F2A36-DFA8-48E9-9EB4-B09FE9A88B1D}" srcOrd="0" destOrd="0" parTransId="{95871D4F-DA33-420B-B5EF-3CAF7DA7838D}" sibTransId="{6CD36052-4EFF-4AF3-B07D-F531425A79D9}"/>
    <dgm:cxn modelId="{8DF01BED-B13C-4397-ABAE-8CFCD2E1BC5A}" srcId="{5313AB33-4AF6-46F1-B583-B3006ADC48CD}" destId="{EBC72749-EB65-4EB3-B679-671C160D091B}" srcOrd="4" destOrd="0" parTransId="{8B8D53E3-B722-4C77-A480-8D36D19D6BFD}" sibTransId="{1E6416AD-0C57-49AF-8575-92B2A673DB42}"/>
    <dgm:cxn modelId="{7C49448B-9CA4-4864-9F9F-D93B65ECF022}" srcId="{5313AB33-4AF6-46F1-B583-B3006ADC48CD}" destId="{26541D90-3EA4-471B-AA0C-75B582E211E6}" srcOrd="6" destOrd="0" parTransId="{2B88D021-A3BF-4DFA-BB20-D994F2F5ED76}" sibTransId="{D8B91147-851D-42CB-9D25-D01E9DD2C400}"/>
    <dgm:cxn modelId="{F070A0AA-8FD8-4B95-A604-CEFD69C1736C}" type="presOf" srcId="{5313AB33-4AF6-46F1-B583-B3006ADC48CD}" destId="{D8E6EB54-FD4F-4952-9033-16FDE084C119}" srcOrd="0" destOrd="0" presId="urn:microsoft.com/office/officeart/2008/layout/CaptionedPictures"/>
    <dgm:cxn modelId="{A93B06FD-724D-4AF2-8129-E65796A8ADF4}" type="presOf" srcId="{010F2A36-DFA8-48E9-9EB4-B09FE9A88B1D}" destId="{E3A072F1-A734-4B7B-A3D7-90E17859089B}" srcOrd="0" destOrd="0" presId="urn:microsoft.com/office/officeart/2008/layout/CaptionedPictures"/>
    <dgm:cxn modelId="{A93A3D45-030C-43EC-8FBB-62073A87A795}" type="presOf" srcId="{2CDEF879-AF58-431A-B207-48A12B66FA52}" destId="{4A44E5AC-7F46-471F-A5E1-DD619B1396F8}" srcOrd="0" destOrd="0" presId="urn:microsoft.com/office/officeart/2008/layout/CaptionedPictures"/>
    <dgm:cxn modelId="{E7E74B20-7F5D-4971-8EFA-AF7E21898A75}" type="presOf" srcId="{9DC6ECBA-05D4-4ACC-BC9D-4E4F077ED86B}" destId="{1C0D19D0-5760-4A1F-8335-02DE653EB318}" srcOrd="0" destOrd="0" presId="urn:microsoft.com/office/officeart/2008/layout/CaptionedPictures"/>
    <dgm:cxn modelId="{532671BA-CBFC-4008-98ED-D799C4CD8E99}" srcId="{5313AB33-4AF6-46F1-B583-B3006ADC48CD}" destId="{7E6094C2-3172-4271-A1A8-1554FCAFD373}" srcOrd="9" destOrd="0" parTransId="{01DD19CF-7C4B-4237-8756-63FF0644A706}" sibTransId="{045D3DD4-2DAF-4C1F-A68C-8AAB759E133E}"/>
    <dgm:cxn modelId="{DF54C4BE-2B1B-4ABE-923B-9DE6BB07A908}" type="presOf" srcId="{64ED1743-EE27-4483-B6BB-51CC493A200E}" destId="{FF8A2BE3-BED6-4467-900D-92F357399E72}" srcOrd="0" destOrd="0" presId="urn:microsoft.com/office/officeart/2008/layout/CaptionedPictures"/>
    <dgm:cxn modelId="{3A08D624-6B1B-4AF2-87D4-06C68A9D5351}" type="presOf" srcId="{9C6B2041-2993-44EE-A3BD-F08EF5DDEF6D}" destId="{D0492E29-A1A6-49F6-B340-335644F0D844}" srcOrd="0" destOrd="0" presId="urn:microsoft.com/office/officeart/2008/layout/CaptionedPictures"/>
    <dgm:cxn modelId="{951417CD-A51C-4919-ABA9-664B2921D62A}" type="presOf" srcId="{F673B82C-818B-457D-9ADC-92B3F9579D62}" destId="{447DFB7F-1FEF-4783-8FB2-10C1C51FA4D9}" srcOrd="0" destOrd="0" presId="urn:microsoft.com/office/officeart/2008/layout/CaptionedPictures"/>
    <dgm:cxn modelId="{9EDFA1B5-04B2-41F6-8B77-AE544B6A8BD8}" srcId="{26541D90-3EA4-471B-AA0C-75B582E211E6}" destId="{78CB861B-15C6-4F08-9E23-E3D55948AA87}" srcOrd="0" destOrd="0" parTransId="{CFC41B91-0571-4B0E-8F8C-76592C63EADE}" sibTransId="{928A8AEC-61AC-4CC8-8E02-148EDBBFF30A}"/>
    <dgm:cxn modelId="{A77FDD24-64D5-47C3-A575-70B2EF3297B3}" type="presOf" srcId="{D7079487-03E0-4D4E-81E2-689E4364C397}" destId="{13067324-3E78-4370-A910-59D54B8E1CB1}" srcOrd="0" destOrd="0" presId="urn:microsoft.com/office/officeart/2008/layout/CaptionedPictures"/>
    <dgm:cxn modelId="{F9650153-7271-46F7-9052-BE68DA7F56DB}" srcId="{5313AB33-4AF6-46F1-B583-B3006ADC48CD}" destId="{C9984F1A-BDD5-493D-A7AF-D2446B02FAA9}" srcOrd="8" destOrd="0" parTransId="{52961D03-1550-4BC6-9C1E-C1934D28DDFD}" sibTransId="{EE74B7AC-F5EE-4F54-BED6-C6EB135F72D4}"/>
    <dgm:cxn modelId="{CD92655D-EA5C-4F87-B3BC-90806F437531}" srcId="{5313AB33-4AF6-46F1-B583-B3006ADC48CD}" destId="{5DA20889-E693-44EF-AAAD-495FDB9911D7}" srcOrd="1" destOrd="0" parTransId="{BDDEF7E8-3616-4FC9-ACB1-A35849E0519A}" sibTransId="{5A5B5FF7-1F12-47FA-9146-F6E587D2488D}"/>
    <dgm:cxn modelId="{682CE414-0AB0-4CA6-9B30-3E653DB6C23A}" type="presOf" srcId="{B4D0A96B-AFB7-496C-ACBC-135F2CD0B352}" destId="{B15B1E05-798F-42DA-AD03-F2C0589256B2}" srcOrd="0" destOrd="0" presId="urn:microsoft.com/office/officeart/2008/layout/CaptionedPictures"/>
    <dgm:cxn modelId="{0F70C687-120F-49D6-829C-E631C38EEA5C}" type="presOf" srcId="{A12F71FE-9FF0-4FFD-B547-69CD1D73B1CA}" destId="{1BCBFC21-B94D-493E-B26A-17EDA3BFF6E7}" srcOrd="0" destOrd="0" presId="urn:microsoft.com/office/officeart/2008/layout/CaptionedPictures"/>
    <dgm:cxn modelId="{1A2C03A6-C2BF-4E35-B79C-F4342AAD8089}" type="presOf" srcId="{78CB861B-15C6-4F08-9E23-E3D55948AA87}" destId="{697D3936-EF47-4666-A40A-6A880B6ACF41}" srcOrd="0" destOrd="0" presId="urn:microsoft.com/office/officeart/2008/layout/CaptionedPictures"/>
    <dgm:cxn modelId="{1E886CC8-4770-4B1B-9121-AF9C2381287A}" srcId="{5313AB33-4AF6-46F1-B583-B3006ADC48CD}" destId="{D7079487-03E0-4D4E-81E2-689E4364C397}" srcOrd="5" destOrd="0" parTransId="{4DF0EED4-95F2-4A2E-BFF4-3098B50B21D4}" sibTransId="{431497E9-7ECB-4A0C-B099-42A2BCEF5395}"/>
    <dgm:cxn modelId="{216079FB-B174-497C-9C32-379670D78D05}" type="presOf" srcId="{BDC8FFA3-6A20-4D5D-A563-FD2B811555F7}" destId="{FA6DA766-CB24-4DCB-BF40-6496B106DA92}" srcOrd="0" destOrd="0" presId="urn:microsoft.com/office/officeart/2008/layout/CaptionedPictures"/>
    <dgm:cxn modelId="{4B959AF6-BD14-473D-8F4F-CEC76C98E95A}" srcId="{5DA20889-E693-44EF-AAAD-495FDB9911D7}" destId="{9C6B2041-2993-44EE-A3BD-F08EF5DDEF6D}" srcOrd="0" destOrd="0" parTransId="{B2429B43-9673-4AAF-94EB-B3E760F25114}" sibTransId="{6EB60F1F-FAC5-4527-AC0F-6E50C3F7FA80}"/>
    <dgm:cxn modelId="{FC5B3675-D63A-4A45-ABA9-478D65EBC4D8}" srcId="{D7079487-03E0-4D4E-81E2-689E4364C397}" destId="{64ED1743-EE27-4483-B6BB-51CC493A200E}" srcOrd="0" destOrd="0" parTransId="{1DC3C90C-97D4-4823-A18E-F5D1E29D34E6}" sibTransId="{F48003B8-A674-4B2B-B35C-53DEA94E9BA1}"/>
    <dgm:cxn modelId="{BDD7A09D-ED9D-4AE4-9C3E-F593553ED2D4}" type="presOf" srcId="{96CA17B8-079E-4EC4-A802-A4EDA59B64F1}" destId="{B02FAD8D-4B91-4B01-9F73-1097B89D38C5}" srcOrd="0" destOrd="0" presId="urn:microsoft.com/office/officeart/2008/layout/CaptionedPictures"/>
    <dgm:cxn modelId="{5F24341A-4065-49F9-A096-6E89697C99FA}" type="presParOf" srcId="{D8E6EB54-FD4F-4952-9033-16FDE084C119}" destId="{EEE0107F-100B-4F63-BD6D-09B0FDE3514E}" srcOrd="0" destOrd="0" presId="urn:microsoft.com/office/officeart/2008/layout/CaptionedPictures"/>
    <dgm:cxn modelId="{79FBCDDB-E2CE-490A-B162-9777F0A71743}" type="presParOf" srcId="{EEE0107F-100B-4F63-BD6D-09B0FDE3514E}" destId="{D82C5C7F-8260-4C6E-83C1-9E8F92BD7B32}" srcOrd="0" destOrd="0" presId="urn:microsoft.com/office/officeart/2008/layout/CaptionedPictures"/>
    <dgm:cxn modelId="{494A5267-38B2-4AE1-AF17-A163B4608769}" type="presParOf" srcId="{EEE0107F-100B-4F63-BD6D-09B0FDE3514E}" destId="{5EBDE152-1AE9-47F6-841E-65BA5231D4AE}" srcOrd="1" destOrd="0" presId="urn:microsoft.com/office/officeart/2008/layout/CaptionedPictures"/>
    <dgm:cxn modelId="{27B19260-CA3F-43ED-92DC-4E79CD98C843}" type="presParOf" srcId="{EEE0107F-100B-4F63-BD6D-09B0FDE3514E}" destId="{042F589D-BCA4-4251-9161-46913C19D84E}" srcOrd="2" destOrd="0" presId="urn:microsoft.com/office/officeart/2008/layout/CaptionedPictures"/>
    <dgm:cxn modelId="{8944F9AE-9CA1-458B-A2F7-65988F155DB7}" type="presParOf" srcId="{042F589D-BCA4-4251-9161-46913C19D84E}" destId="{0362122D-9F5F-47E9-8873-33094C8064C0}" srcOrd="0" destOrd="0" presId="urn:microsoft.com/office/officeart/2008/layout/CaptionedPictures"/>
    <dgm:cxn modelId="{F859FEFB-9560-49CE-A191-BBF715BC156D}" type="presParOf" srcId="{042F589D-BCA4-4251-9161-46913C19D84E}" destId="{4A44E5AC-7F46-471F-A5E1-DD619B1396F8}" srcOrd="1" destOrd="0" presId="urn:microsoft.com/office/officeart/2008/layout/CaptionedPictures"/>
    <dgm:cxn modelId="{C0AECCFA-E468-4F47-8C1A-4B33D0A5378D}" type="presParOf" srcId="{D8E6EB54-FD4F-4952-9033-16FDE084C119}" destId="{48BF8B0E-C922-4205-A358-614617AFFFD2}" srcOrd="1" destOrd="0" presId="urn:microsoft.com/office/officeart/2008/layout/CaptionedPictures"/>
    <dgm:cxn modelId="{2BFB6AF4-4A8F-4AF7-A53D-90CC253FEF0F}" type="presParOf" srcId="{D8E6EB54-FD4F-4952-9033-16FDE084C119}" destId="{E4345C4F-0D76-457E-859A-2999C523643B}" srcOrd="2" destOrd="0" presId="urn:microsoft.com/office/officeart/2008/layout/CaptionedPictures"/>
    <dgm:cxn modelId="{CBE58AE4-5260-4F4B-8B24-B6C5ECF8A092}" type="presParOf" srcId="{E4345C4F-0D76-457E-859A-2999C523643B}" destId="{22DCE1C9-E9EA-4745-9780-35DADE1709C8}" srcOrd="0" destOrd="0" presId="urn:microsoft.com/office/officeart/2008/layout/CaptionedPictures"/>
    <dgm:cxn modelId="{C2B9A380-70FC-46B7-AAAC-A23827F620BB}" type="presParOf" srcId="{E4345C4F-0D76-457E-859A-2999C523643B}" destId="{96379A6E-3D53-43CE-B9EF-E3AE308B7B83}" srcOrd="1" destOrd="0" presId="urn:microsoft.com/office/officeart/2008/layout/CaptionedPictures"/>
    <dgm:cxn modelId="{E10BF04D-C4C8-40DA-BF7C-970BFAE20BDE}" type="presParOf" srcId="{E4345C4F-0D76-457E-859A-2999C523643B}" destId="{729AB7C0-99BD-4304-835E-8966F128B8A9}" srcOrd="2" destOrd="0" presId="urn:microsoft.com/office/officeart/2008/layout/CaptionedPictures"/>
    <dgm:cxn modelId="{60666159-09E7-43CA-B4BE-7E764B6E0E5C}" type="presParOf" srcId="{729AB7C0-99BD-4304-835E-8966F128B8A9}" destId="{D0492E29-A1A6-49F6-B340-335644F0D844}" srcOrd="0" destOrd="0" presId="urn:microsoft.com/office/officeart/2008/layout/CaptionedPictures"/>
    <dgm:cxn modelId="{EFDBABCF-BBE0-49E2-9451-31F26DB57DEB}" type="presParOf" srcId="{729AB7C0-99BD-4304-835E-8966F128B8A9}" destId="{C814FD2F-2AE0-4D7C-AA67-7F61D6B06EA1}" srcOrd="1" destOrd="0" presId="urn:microsoft.com/office/officeart/2008/layout/CaptionedPictures"/>
    <dgm:cxn modelId="{FFFC144B-8972-4063-B6F5-7AD2E5FDB055}" type="presParOf" srcId="{D8E6EB54-FD4F-4952-9033-16FDE084C119}" destId="{7F6ED687-FB39-4CB2-8730-6652F1E7E0B0}" srcOrd="3" destOrd="0" presId="urn:microsoft.com/office/officeart/2008/layout/CaptionedPictures"/>
    <dgm:cxn modelId="{F0C631FB-A20E-44F0-B469-4BE0BCBB6F24}" type="presParOf" srcId="{D8E6EB54-FD4F-4952-9033-16FDE084C119}" destId="{EC3CDA05-8E81-4629-AB94-EF54B310BD28}" srcOrd="4" destOrd="0" presId="urn:microsoft.com/office/officeart/2008/layout/CaptionedPictures"/>
    <dgm:cxn modelId="{6729EEF2-C22D-4BFD-BC3F-3248379396FA}" type="presParOf" srcId="{EC3CDA05-8E81-4629-AB94-EF54B310BD28}" destId="{8415DBCE-2DF6-4A46-B1A1-D0080DBFCADE}" srcOrd="0" destOrd="0" presId="urn:microsoft.com/office/officeart/2008/layout/CaptionedPictures"/>
    <dgm:cxn modelId="{12992E45-BF84-4612-A999-E61272AC67AC}" type="presParOf" srcId="{EC3CDA05-8E81-4629-AB94-EF54B310BD28}" destId="{3226AFA2-423E-4FE5-A46F-737AFF748893}" srcOrd="1" destOrd="0" presId="urn:microsoft.com/office/officeart/2008/layout/CaptionedPictures"/>
    <dgm:cxn modelId="{C8B61E7C-BF0A-4244-B9A8-7E97E1DB5200}" type="presParOf" srcId="{EC3CDA05-8E81-4629-AB94-EF54B310BD28}" destId="{13A1322E-0D85-4DA0-875F-55A4AC70F357}" srcOrd="2" destOrd="0" presId="urn:microsoft.com/office/officeart/2008/layout/CaptionedPictures"/>
    <dgm:cxn modelId="{BAFA45EB-4ECA-4DD3-AE0B-A7D778AA4D2B}" type="presParOf" srcId="{13A1322E-0D85-4DA0-875F-55A4AC70F357}" destId="{447DFB7F-1FEF-4783-8FB2-10C1C51FA4D9}" srcOrd="0" destOrd="0" presId="urn:microsoft.com/office/officeart/2008/layout/CaptionedPictures"/>
    <dgm:cxn modelId="{C14D33C8-7FEE-493D-8DAB-C4F11BB197C5}" type="presParOf" srcId="{13A1322E-0D85-4DA0-875F-55A4AC70F357}" destId="{FDF005B8-63F3-4BF4-8409-F3EE8E51357E}" srcOrd="1" destOrd="0" presId="urn:microsoft.com/office/officeart/2008/layout/CaptionedPictures"/>
    <dgm:cxn modelId="{8F5097D1-B267-49A7-BC77-ECC15E0CC0CD}" type="presParOf" srcId="{D8E6EB54-FD4F-4952-9033-16FDE084C119}" destId="{FE0B7BF1-4DCF-49F1-853B-A2FBDE6168C6}" srcOrd="5" destOrd="0" presId="urn:microsoft.com/office/officeart/2008/layout/CaptionedPictures"/>
    <dgm:cxn modelId="{E708E4DE-25A3-41C3-B1EE-BCCC3AADF5C0}" type="presParOf" srcId="{D8E6EB54-FD4F-4952-9033-16FDE084C119}" destId="{C396BD9E-69A2-46D5-A23C-1200AFD00816}" srcOrd="6" destOrd="0" presId="urn:microsoft.com/office/officeart/2008/layout/CaptionedPictures"/>
    <dgm:cxn modelId="{A4408CEF-A2B0-4733-9DFD-876856F1782A}" type="presParOf" srcId="{C396BD9E-69A2-46D5-A23C-1200AFD00816}" destId="{12F9955A-F082-4067-A87D-AF8F7DFB7072}" srcOrd="0" destOrd="0" presId="urn:microsoft.com/office/officeart/2008/layout/CaptionedPictures"/>
    <dgm:cxn modelId="{D722F595-D1C7-40FF-8909-4D9444C2AF79}" type="presParOf" srcId="{C396BD9E-69A2-46D5-A23C-1200AFD00816}" destId="{03BDD0BC-4028-4498-9BB8-9D43A3C20D96}" srcOrd="1" destOrd="0" presId="urn:microsoft.com/office/officeart/2008/layout/CaptionedPictures"/>
    <dgm:cxn modelId="{A28ADE17-DDC2-4D3F-8CE1-4B8FC590E490}" type="presParOf" srcId="{C396BD9E-69A2-46D5-A23C-1200AFD00816}" destId="{513BD6AA-3FB8-47FA-97E8-41094E14D3A8}" srcOrd="2" destOrd="0" presId="urn:microsoft.com/office/officeart/2008/layout/CaptionedPictures"/>
    <dgm:cxn modelId="{A7173196-617A-40BF-B232-981C2C73C206}" type="presParOf" srcId="{513BD6AA-3FB8-47FA-97E8-41094E14D3A8}" destId="{D74E5D93-97C3-4439-88AC-A24843706800}" srcOrd="0" destOrd="0" presId="urn:microsoft.com/office/officeart/2008/layout/CaptionedPictures"/>
    <dgm:cxn modelId="{2B4DF29A-6029-445C-ADBD-00AE615B5D85}" type="presParOf" srcId="{513BD6AA-3FB8-47FA-97E8-41094E14D3A8}" destId="{CCD10468-44E2-4034-ABEA-70B03795EF5D}" srcOrd="1" destOrd="0" presId="urn:microsoft.com/office/officeart/2008/layout/CaptionedPictures"/>
    <dgm:cxn modelId="{DE286305-B165-420B-B1AF-71D70A012517}" type="presParOf" srcId="{D8E6EB54-FD4F-4952-9033-16FDE084C119}" destId="{983431E4-09B2-4AF5-BA31-5999E9A5AD21}" srcOrd="7" destOrd="0" presId="urn:microsoft.com/office/officeart/2008/layout/CaptionedPictures"/>
    <dgm:cxn modelId="{1B453A1A-B383-4FB4-B9CF-C59A73BBECBD}" type="presParOf" srcId="{D8E6EB54-FD4F-4952-9033-16FDE084C119}" destId="{CF2C3CAC-C858-4443-B9B4-B928593E110B}" srcOrd="8" destOrd="0" presId="urn:microsoft.com/office/officeart/2008/layout/CaptionedPictures"/>
    <dgm:cxn modelId="{3DDA73F6-9B0B-4F36-B331-44245737C199}" type="presParOf" srcId="{CF2C3CAC-C858-4443-B9B4-B928593E110B}" destId="{0CAED0D4-8D92-4EDB-A2BA-03C3877030C4}" srcOrd="0" destOrd="0" presId="urn:microsoft.com/office/officeart/2008/layout/CaptionedPictures"/>
    <dgm:cxn modelId="{2FFEC281-BF68-4DC4-AF88-7F2FD887198D}" type="presParOf" srcId="{CF2C3CAC-C858-4443-B9B4-B928593E110B}" destId="{FFE73719-4C2E-4721-9F97-D473D3BC48A4}" srcOrd="1" destOrd="0" presId="urn:microsoft.com/office/officeart/2008/layout/CaptionedPictures"/>
    <dgm:cxn modelId="{FFB3665E-C6CC-42F6-98B3-613913052340}" type="presParOf" srcId="{CF2C3CAC-C858-4443-B9B4-B928593E110B}" destId="{4F9B17E3-D38E-4623-8AD4-BAB8CF5CB704}" srcOrd="2" destOrd="0" presId="urn:microsoft.com/office/officeart/2008/layout/CaptionedPictures"/>
    <dgm:cxn modelId="{FB2EA889-2322-4E42-B9DC-D28E80619B16}" type="presParOf" srcId="{4F9B17E3-D38E-4623-8AD4-BAB8CF5CB704}" destId="{A84E2651-F53C-4F94-AF65-99D0D64ECD31}" srcOrd="0" destOrd="0" presId="urn:microsoft.com/office/officeart/2008/layout/CaptionedPictures"/>
    <dgm:cxn modelId="{8B88EB87-DB79-41A4-973E-15566CF21213}" type="presParOf" srcId="{4F9B17E3-D38E-4623-8AD4-BAB8CF5CB704}" destId="{B8ABB479-09A7-40F3-AC3D-B70361DEBF78}" srcOrd="1" destOrd="0" presId="urn:microsoft.com/office/officeart/2008/layout/CaptionedPictures"/>
    <dgm:cxn modelId="{23565AD8-7DAB-46BC-8EEB-695FB05515ED}" type="presParOf" srcId="{D8E6EB54-FD4F-4952-9033-16FDE084C119}" destId="{564C4A2D-120E-4308-B856-5EFF048387F5}" srcOrd="9" destOrd="0" presId="urn:microsoft.com/office/officeart/2008/layout/CaptionedPictures"/>
    <dgm:cxn modelId="{4C730668-E41F-464E-A253-320FFF9425E4}" type="presParOf" srcId="{D8E6EB54-FD4F-4952-9033-16FDE084C119}" destId="{E6711238-B103-473C-B675-8D2545312798}" srcOrd="10" destOrd="0" presId="urn:microsoft.com/office/officeart/2008/layout/CaptionedPictures"/>
    <dgm:cxn modelId="{109B95AF-8224-4DAD-8C4A-56AD36A3007E}" type="presParOf" srcId="{E6711238-B103-473C-B675-8D2545312798}" destId="{535373FB-7BF6-4886-ADD5-90CF26ED5513}" srcOrd="0" destOrd="0" presId="urn:microsoft.com/office/officeart/2008/layout/CaptionedPictures"/>
    <dgm:cxn modelId="{DA32014E-F9B0-4417-B69A-54B85A40314D}" type="presParOf" srcId="{E6711238-B103-473C-B675-8D2545312798}" destId="{4F637033-D876-435B-8891-AD57BC9E41AA}" srcOrd="1" destOrd="0" presId="urn:microsoft.com/office/officeart/2008/layout/CaptionedPictures"/>
    <dgm:cxn modelId="{2C5D412F-2A31-4BF6-978C-F70ADEB72EF6}" type="presParOf" srcId="{E6711238-B103-473C-B675-8D2545312798}" destId="{21E6EAC9-856C-48ED-99B1-21212DF88B00}" srcOrd="2" destOrd="0" presId="urn:microsoft.com/office/officeart/2008/layout/CaptionedPictures"/>
    <dgm:cxn modelId="{C01137E2-FBFE-436F-B87A-0D0E32805D7C}" type="presParOf" srcId="{21E6EAC9-856C-48ED-99B1-21212DF88B00}" destId="{FF8A2BE3-BED6-4467-900D-92F357399E72}" srcOrd="0" destOrd="0" presId="urn:microsoft.com/office/officeart/2008/layout/CaptionedPictures"/>
    <dgm:cxn modelId="{AA58482F-1E4F-4C7E-A5A2-97BF67D90DA1}" type="presParOf" srcId="{21E6EAC9-856C-48ED-99B1-21212DF88B00}" destId="{13067324-3E78-4370-A910-59D54B8E1CB1}" srcOrd="1" destOrd="0" presId="urn:microsoft.com/office/officeart/2008/layout/CaptionedPictures"/>
    <dgm:cxn modelId="{8062EBF4-C393-4079-B8EB-E05E49EE0AF0}" type="presParOf" srcId="{D8E6EB54-FD4F-4952-9033-16FDE084C119}" destId="{57ED61CA-E0F0-49BA-865F-8E943D6C234E}" srcOrd="11" destOrd="0" presId="urn:microsoft.com/office/officeart/2008/layout/CaptionedPictures"/>
    <dgm:cxn modelId="{B2CB9D49-D2A0-440D-A62E-8E396425A249}" type="presParOf" srcId="{D8E6EB54-FD4F-4952-9033-16FDE084C119}" destId="{A8FCE7FD-0741-4CB3-AD85-F22586BE0406}" srcOrd="12" destOrd="0" presId="urn:microsoft.com/office/officeart/2008/layout/CaptionedPictures"/>
    <dgm:cxn modelId="{D2917BA7-D091-49CA-B46B-12C4032D5192}" type="presParOf" srcId="{A8FCE7FD-0741-4CB3-AD85-F22586BE0406}" destId="{8C4A207A-F021-4E42-A06F-D1516653859A}" srcOrd="0" destOrd="0" presId="urn:microsoft.com/office/officeart/2008/layout/CaptionedPictures"/>
    <dgm:cxn modelId="{4FA07EA3-D065-4C13-9F00-E9988853B037}" type="presParOf" srcId="{A8FCE7FD-0741-4CB3-AD85-F22586BE0406}" destId="{2F77DA40-B1C8-4C2F-8E1D-227D88585F33}" srcOrd="1" destOrd="0" presId="urn:microsoft.com/office/officeart/2008/layout/CaptionedPictures"/>
    <dgm:cxn modelId="{8C1316C4-1B5D-4C43-AEF8-787C727318DA}" type="presParOf" srcId="{A8FCE7FD-0741-4CB3-AD85-F22586BE0406}" destId="{7C8E0FFC-37A3-484D-B37B-4286CB79FFE4}" srcOrd="2" destOrd="0" presId="urn:microsoft.com/office/officeart/2008/layout/CaptionedPictures"/>
    <dgm:cxn modelId="{E664F445-6318-4106-B309-A5032BB42FD8}" type="presParOf" srcId="{7C8E0FFC-37A3-484D-B37B-4286CB79FFE4}" destId="{697D3936-EF47-4666-A40A-6A880B6ACF41}" srcOrd="0" destOrd="0" presId="urn:microsoft.com/office/officeart/2008/layout/CaptionedPictures"/>
    <dgm:cxn modelId="{1B7D36AE-28E2-44C5-8DD9-7029C5ED8C7D}" type="presParOf" srcId="{7C8E0FFC-37A3-484D-B37B-4286CB79FFE4}" destId="{18FFC879-84CF-4893-B211-83567325ED96}" srcOrd="1" destOrd="0" presId="urn:microsoft.com/office/officeart/2008/layout/CaptionedPictures"/>
    <dgm:cxn modelId="{4FBCC151-6E11-47D5-90C5-F4A4B72707EE}" type="presParOf" srcId="{D8E6EB54-FD4F-4952-9033-16FDE084C119}" destId="{F7D4D51B-61C3-457A-BDE9-2C3AEC61B467}" srcOrd="13" destOrd="0" presId="urn:microsoft.com/office/officeart/2008/layout/CaptionedPictures"/>
    <dgm:cxn modelId="{D3C459AF-38C4-4A6B-BF45-B7268A6B86D3}" type="presParOf" srcId="{D8E6EB54-FD4F-4952-9033-16FDE084C119}" destId="{D835C242-9A01-4ADC-84CD-A7BB28EA7433}" srcOrd="14" destOrd="0" presId="urn:microsoft.com/office/officeart/2008/layout/CaptionedPictures"/>
    <dgm:cxn modelId="{F61BA847-C4DF-4198-96BE-259400281131}" type="presParOf" srcId="{D835C242-9A01-4ADC-84CD-A7BB28EA7433}" destId="{D408331E-2D5C-42AE-8538-2BBF4571D6DD}" srcOrd="0" destOrd="0" presId="urn:microsoft.com/office/officeart/2008/layout/CaptionedPictures"/>
    <dgm:cxn modelId="{53A82EA3-7A59-475A-BCDA-2C993D571EDA}" type="presParOf" srcId="{D835C242-9A01-4ADC-84CD-A7BB28EA7433}" destId="{EE2ABE54-6765-4555-9F18-9BA21988CA41}" srcOrd="1" destOrd="0" presId="urn:microsoft.com/office/officeart/2008/layout/CaptionedPictures"/>
    <dgm:cxn modelId="{FB567B83-1989-43C4-BEA5-DF59461D4582}" type="presParOf" srcId="{D835C242-9A01-4ADC-84CD-A7BB28EA7433}" destId="{0813C33B-A64A-4344-96AD-0C2957D80573}" srcOrd="2" destOrd="0" presId="urn:microsoft.com/office/officeart/2008/layout/CaptionedPictures"/>
    <dgm:cxn modelId="{FE5841B2-9A12-44EC-8145-418E6DB8896D}" type="presParOf" srcId="{0813C33B-A64A-4344-96AD-0C2957D80573}" destId="{E3A072F1-A734-4B7B-A3D7-90E17859089B}" srcOrd="0" destOrd="0" presId="urn:microsoft.com/office/officeart/2008/layout/CaptionedPictures"/>
    <dgm:cxn modelId="{8450B261-DA7C-42EE-BF04-18C82EF6E3C6}" type="presParOf" srcId="{0813C33B-A64A-4344-96AD-0C2957D80573}" destId="{1BCBFC21-B94D-493E-B26A-17EDA3BFF6E7}" srcOrd="1" destOrd="0" presId="urn:microsoft.com/office/officeart/2008/layout/CaptionedPictures"/>
    <dgm:cxn modelId="{477C5FCB-D77D-4B8A-BDAB-792E0ABD0FF6}" type="presParOf" srcId="{D8E6EB54-FD4F-4952-9033-16FDE084C119}" destId="{D778339D-1276-49FF-BCE9-CDAB1233CD19}" srcOrd="15" destOrd="0" presId="urn:microsoft.com/office/officeart/2008/layout/CaptionedPictures"/>
    <dgm:cxn modelId="{D7FCAC09-F6BD-432A-A0E6-4861431DD688}" type="presParOf" srcId="{D8E6EB54-FD4F-4952-9033-16FDE084C119}" destId="{995DCA45-9B4A-4E73-8F03-971CE99533B7}" srcOrd="16" destOrd="0" presId="urn:microsoft.com/office/officeart/2008/layout/CaptionedPictures"/>
    <dgm:cxn modelId="{FD957B8F-BBFE-429E-B62B-E68357CEFEBB}" type="presParOf" srcId="{995DCA45-9B4A-4E73-8F03-971CE99533B7}" destId="{8B2C2903-87C8-437B-867E-3CC904A18B7A}" srcOrd="0" destOrd="0" presId="urn:microsoft.com/office/officeart/2008/layout/CaptionedPictures"/>
    <dgm:cxn modelId="{6276485E-EEE0-48A6-9763-9B1CB7A1DB11}" type="presParOf" srcId="{995DCA45-9B4A-4E73-8F03-971CE99533B7}" destId="{B7CA06FB-6482-4F0C-903D-8BD202EDC0DD}" srcOrd="1" destOrd="0" presId="urn:microsoft.com/office/officeart/2008/layout/CaptionedPictures"/>
    <dgm:cxn modelId="{6191F554-1F91-4191-823A-41B4F48FC08D}" type="presParOf" srcId="{995DCA45-9B4A-4E73-8F03-971CE99533B7}" destId="{C2299A55-1F0D-4768-B6E9-BE864EA0FC35}" srcOrd="2" destOrd="0" presId="urn:microsoft.com/office/officeart/2008/layout/CaptionedPictures"/>
    <dgm:cxn modelId="{EFBF0954-A2EE-4552-9CAD-73F3370B48D7}" type="presParOf" srcId="{C2299A55-1F0D-4768-B6E9-BE864EA0FC35}" destId="{B02FAD8D-4B91-4B01-9F73-1097B89D38C5}" srcOrd="0" destOrd="0" presId="urn:microsoft.com/office/officeart/2008/layout/CaptionedPictures"/>
    <dgm:cxn modelId="{0EF1A207-2BCB-4824-AB9C-6D28252553EA}" type="presParOf" srcId="{C2299A55-1F0D-4768-B6E9-BE864EA0FC35}" destId="{99080904-2269-43E9-A992-9F55EA1EFED5}" srcOrd="1" destOrd="0" presId="urn:microsoft.com/office/officeart/2008/layout/CaptionedPictures"/>
    <dgm:cxn modelId="{BF7043B6-4DE4-443B-9DAC-E69254C26240}" type="presParOf" srcId="{D8E6EB54-FD4F-4952-9033-16FDE084C119}" destId="{9DE674C6-8F41-4689-B1C8-F2555D513B3A}" srcOrd="17" destOrd="0" presId="urn:microsoft.com/office/officeart/2008/layout/CaptionedPictures"/>
    <dgm:cxn modelId="{02576D10-2816-439D-8E23-205043332B9C}" type="presParOf" srcId="{D8E6EB54-FD4F-4952-9033-16FDE084C119}" destId="{FFFC1A60-E5D2-4B9F-BC93-90D5D34BF493}" srcOrd="18" destOrd="0" presId="urn:microsoft.com/office/officeart/2008/layout/CaptionedPictures"/>
    <dgm:cxn modelId="{16B3B0BD-76D3-4572-8886-8A120214ACB0}" type="presParOf" srcId="{FFFC1A60-E5D2-4B9F-BC93-90D5D34BF493}" destId="{A772DB65-A39B-46BF-B320-1ED4CDC6AE30}" srcOrd="0" destOrd="0" presId="urn:microsoft.com/office/officeart/2008/layout/CaptionedPictures"/>
    <dgm:cxn modelId="{60070CCC-86F9-4174-8978-EA6DE209108E}" type="presParOf" srcId="{FFFC1A60-E5D2-4B9F-BC93-90D5D34BF493}" destId="{01E6EE4C-415B-4B8B-AA87-A9ABBC127FE8}" srcOrd="1" destOrd="0" presId="urn:microsoft.com/office/officeart/2008/layout/CaptionedPictures"/>
    <dgm:cxn modelId="{2050134A-6524-4D42-AEFD-CC9036F9F613}" type="presParOf" srcId="{FFFC1A60-E5D2-4B9F-BC93-90D5D34BF493}" destId="{A810AB52-9EEC-4E69-BC03-B53B67F87C0C}" srcOrd="2" destOrd="0" presId="urn:microsoft.com/office/officeart/2008/layout/CaptionedPictures"/>
    <dgm:cxn modelId="{97BF366B-F036-49A4-AFD2-3713B554B080}" type="presParOf" srcId="{A810AB52-9EEC-4E69-BC03-B53B67F87C0C}" destId="{1C0D19D0-5760-4A1F-8335-02DE653EB318}" srcOrd="0" destOrd="0" presId="urn:microsoft.com/office/officeart/2008/layout/CaptionedPictures"/>
    <dgm:cxn modelId="{A3F34AC9-F1B0-4EC8-918B-E0DBD834FE72}" type="presParOf" srcId="{A810AB52-9EEC-4E69-BC03-B53B67F87C0C}" destId="{3D50636E-E69A-49D9-A570-B8BDB6078B74}" srcOrd="1" destOrd="0" presId="urn:microsoft.com/office/officeart/2008/layout/CaptionedPictures"/>
    <dgm:cxn modelId="{47BDF5F8-CA2D-4577-A367-ECAB7C2E8F91}" type="presParOf" srcId="{D8E6EB54-FD4F-4952-9033-16FDE084C119}" destId="{A81FCDB1-164C-4A23-936C-B85BAD62317B}" srcOrd="19" destOrd="0" presId="urn:microsoft.com/office/officeart/2008/layout/CaptionedPictures"/>
    <dgm:cxn modelId="{D5335703-7EB3-494B-99C3-573420FEBEC1}" type="presParOf" srcId="{D8E6EB54-FD4F-4952-9033-16FDE084C119}" destId="{50AACD28-3B78-40E2-80CE-2273B719524C}" srcOrd="20" destOrd="0" presId="urn:microsoft.com/office/officeart/2008/layout/CaptionedPictures"/>
    <dgm:cxn modelId="{C22CC878-B45D-426B-9655-20DC9B643F93}" type="presParOf" srcId="{50AACD28-3B78-40E2-80CE-2273B719524C}" destId="{E2BB5778-09C5-4A53-B1BC-8304EAD1F54A}" srcOrd="0" destOrd="0" presId="urn:microsoft.com/office/officeart/2008/layout/CaptionedPictures"/>
    <dgm:cxn modelId="{0A50545D-B3B7-40FA-A727-E632FEE90251}" type="presParOf" srcId="{50AACD28-3B78-40E2-80CE-2273B719524C}" destId="{F90FB46E-51DB-4A23-9650-2894E3E4470E}" srcOrd="1" destOrd="0" presId="urn:microsoft.com/office/officeart/2008/layout/CaptionedPictures"/>
    <dgm:cxn modelId="{BA85440F-A57B-47AB-9505-6F767A7C73BD}" type="presParOf" srcId="{50AACD28-3B78-40E2-80CE-2273B719524C}" destId="{13B9EAC7-92C7-4B07-BB2E-13D2E568CD07}" srcOrd="2" destOrd="0" presId="urn:microsoft.com/office/officeart/2008/layout/CaptionedPictures"/>
    <dgm:cxn modelId="{A556A748-F30D-4F00-A007-BC754EA8A6B4}" type="presParOf" srcId="{13B9EAC7-92C7-4B07-BB2E-13D2E568CD07}" destId="{A9A97D32-E763-47CB-99BB-942F3B70AFD1}" srcOrd="0" destOrd="0" presId="urn:microsoft.com/office/officeart/2008/layout/CaptionedPictures"/>
    <dgm:cxn modelId="{6E98DABA-7D1B-49A9-A16A-6FDD5CCB6F7F}" type="presParOf" srcId="{13B9EAC7-92C7-4B07-BB2E-13D2E568CD07}" destId="{FA6DA766-CB24-4DCB-BF40-6496B106DA92}" srcOrd="1" destOrd="0" presId="urn:microsoft.com/office/officeart/2008/layout/CaptionedPictures"/>
    <dgm:cxn modelId="{9D11215B-0112-45DF-879E-8442895312EB}" type="presParOf" srcId="{D8E6EB54-FD4F-4952-9033-16FDE084C119}" destId="{442B6415-90FD-4527-BFA8-72A0473ABE13}" srcOrd="21" destOrd="0" presId="urn:microsoft.com/office/officeart/2008/layout/CaptionedPictures"/>
    <dgm:cxn modelId="{0626E9B8-4F69-4CF6-AF33-ECDAF9B35D77}" type="presParOf" srcId="{D8E6EB54-FD4F-4952-9033-16FDE084C119}" destId="{588DC849-639A-4C65-BA68-A1CEEE4C0E36}" srcOrd="22" destOrd="0" presId="urn:microsoft.com/office/officeart/2008/layout/CaptionedPictures"/>
    <dgm:cxn modelId="{DAA6C674-4F01-4784-8B75-A7FDECB23BB5}" type="presParOf" srcId="{588DC849-639A-4C65-BA68-A1CEEE4C0E36}" destId="{FD5E8BE5-442D-42DB-9491-6D1CD9B0371F}" srcOrd="0" destOrd="0" presId="urn:microsoft.com/office/officeart/2008/layout/CaptionedPictures"/>
    <dgm:cxn modelId="{6EE99C35-6CC7-444C-B489-225E40B30D26}" type="presParOf" srcId="{588DC849-639A-4C65-BA68-A1CEEE4C0E36}" destId="{52B50C71-4E0A-44D4-840F-D0DAD3183268}" srcOrd="1" destOrd="0" presId="urn:microsoft.com/office/officeart/2008/layout/CaptionedPictures"/>
    <dgm:cxn modelId="{87309B4A-89A8-42C4-9510-85C1C4DED14F}" type="presParOf" srcId="{588DC849-639A-4C65-BA68-A1CEEE4C0E36}" destId="{625E2FEB-A6C5-464D-837C-D6E22F0067A1}" srcOrd="2" destOrd="0" presId="urn:microsoft.com/office/officeart/2008/layout/CaptionedPictures"/>
    <dgm:cxn modelId="{94B75A51-65E7-40B5-95B4-2FB8B9FA652C}" type="presParOf" srcId="{625E2FEB-A6C5-464D-837C-D6E22F0067A1}" destId="{3F2D5C73-9CFC-48BD-AB27-A0ECD7D25D7C}" srcOrd="0" destOrd="0" presId="urn:microsoft.com/office/officeart/2008/layout/CaptionedPictures"/>
    <dgm:cxn modelId="{5CDDCB8B-CDE1-4684-A683-20A3CB7282AC}" type="presParOf" srcId="{625E2FEB-A6C5-464D-837C-D6E22F0067A1}" destId="{B15B1E05-798F-42DA-AD03-F2C0589256B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80C18-C7CC-49E6-BD3C-129849C836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D5BF8-3C30-4002-8542-9ADA5611D209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Environmental Research and Technology </a:t>
          </a:r>
          <a:b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(CE-CERT)</a:t>
          </a:r>
        </a:p>
      </dgm:t>
    </dgm:pt>
    <dgm:pt modelId="{AAD13316-FB94-4FDC-BCF6-2DC3AB5518E0}" type="parTrans" cxnId="{746E6FA8-6756-4B60-93DF-0C837322874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685843-D982-4B12-A285-D928AB59B07C}" type="sibTrans" cxnId="{746E6FA8-6756-4B60-93DF-0C837322874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0193326-43E5-41B0-A7A3-D8687552EF5B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Winston Chung Global Energy Center </a:t>
          </a:r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(WCGEC)</a:t>
          </a:r>
        </a:p>
      </dgm:t>
    </dgm:pt>
    <dgm:pt modelId="{D863782F-3E75-42E6-9260-7F8B9F5EF7FB}" type="parTrans" cxnId="{22837FE3-B1A7-438B-8D16-2D0EB8BC6B8D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FD3286-C076-4C3D-81E1-44798C2EE73F}" type="sibTrans" cxnId="{22837FE3-B1A7-438B-8D16-2D0EB8BC6B8D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E1445E9-BF5A-48CC-A32C-AC5FAC1766E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Nanoscale Science and Engineering </a:t>
          </a:r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(CNSE)</a:t>
          </a:r>
        </a:p>
      </dgm:t>
    </dgm:pt>
    <dgm:pt modelId="{4E469274-AAAD-4C06-ADE7-1C1A49C5DF52}" type="parTrans" cxnId="{185875FB-2823-42B2-A355-F504F44E0CFC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093801-474D-4D06-AF8A-DCC92355CD3D}" type="sibTrans" cxnId="{185875FB-2823-42B2-A355-F504F44E0CFC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2A272A-4713-45DB-9475-81302A24AF3B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Advanced Neuroimaging </a:t>
          </a:r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(UCR CAN)</a:t>
          </a:r>
        </a:p>
      </dgm:t>
    </dgm:pt>
    <dgm:pt modelId="{FCFCD17D-AA34-4E50-A322-186C9E5B73F4}" type="parTrans" cxnId="{1C48681D-9A92-483E-B0A3-FEC21D758F15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F21B289-886F-43A3-9DCB-1C5BA8AD0833}" type="sibTrans" cxnId="{1C48681D-9A92-483E-B0A3-FEC21D758F15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4650FC-2A5A-4E27-8AD5-02BA9937AD27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Research and Education in Cyber Security and Privacy </a:t>
          </a:r>
          <a:b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(CRESP)</a:t>
          </a:r>
        </a:p>
      </dgm:t>
    </dgm:pt>
    <dgm:pt modelId="{2D4604CD-AE62-4AF7-A833-5407E322CDA3}" type="parTrans" cxnId="{CDD79642-FEDF-4249-946D-1531813E8462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9B53849-68EF-4CC1-AA52-89D6DFF0CECB}" type="sibTrans" cxnId="{CDD79642-FEDF-4249-946D-1531813E8462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3B8603-A9B1-4BF3-B73D-7AACCE3AA81A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Industrial Biotechnology </a:t>
          </a: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(CIB)</a:t>
          </a:r>
        </a:p>
      </dgm:t>
    </dgm:pt>
    <dgm:pt modelId="{674CDDFA-9AD9-4EA7-800F-951890DCC4BE}" type="parTrans" cxnId="{78A904F5-2FF0-42D9-8588-8AB33D4E655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E87F43-C137-4D1D-BF51-BB8C5BFBA505}" type="sibTrans" cxnId="{78A904F5-2FF0-42D9-8588-8AB33D4E6554}">
      <dgm:prSet/>
      <dgm:spPr/>
      <dgm:t>
        <a:bodyPr/>
        <a:lstStyle/>
        <a:p>
          <a:endParaRPr lang="en-US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B9D4DA-7921-2A45-AC94-0BB230542660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UCR-KIMS Center for Innovative Materials for Energy and Environment </a:t>
          </a:r>
          <a:b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(CIME)</a:t>
          </a:r>
        </a:p>
      </dgm:t>
    </dgm:pt>
    <dgm:pt modelId="{6C9B42C9-C41C-0C4A-BADB-C80F83323FF2}" type="parTrans" cxnId="{B7F17088-1561-A847-BD61-9E0F8682EE92}">
      <dgm:prSet/>
      <dgm:spPr/>
      <dgm:t>
        <a:bodyPr/>
        <a:lstStyle/>
        <a:p>
          <a:endParaRPr lang="en-US"/>
        </a:p>
      </dgm:t>
    </dgm:pt>
    <dgm:pt modelId="{365E1B04-FB63-1645-B90C-8B017481C528}" type="sibTrans" cxnId="{B7F17088-1561-A847-BD61-9E0F8682EE92}">
      <dgm:prSet/>
      <dgm:spPr/>
      <dgm:t>
        <a:bodyPr/>
        <a:lstStyle/>
        <a:p>
          <a:endParaRPr lang="en-US"/>
        </a:p>
      </dgm:t>
    </dgm:pt>
    <dgm:pt modelId="{7CDA048B-13C1-C246-B0D5-43D1276BDA19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Ubiquitous Communication by Light </a:t>
          </a:r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(UC-LIGHT)</a:t>
          </a:r>
        </a:p>
      </dgm:t>
    </dgm:pt>
    <dgm:pt modelId="{932C049B-8F1D-B44E-974F-64C7F840FDAB}" type="parTrans" cxnId="{17083D09-EED2-3D4A-82B7-A576CEEC1D32}">
      <dgm:prSet/>
      <dgm:spPr/>
      <dgm:t>
        <a:bodyPr/>
        <a:lstStyle/>
        <a:p>
          <a:endParaRPr lang="en-US"/>
        </a:p>
      </dgm:t>
    </dgm:pt>
    <dgm:pt modelId="{E9C20456-E068-784A-B61C-7DCD2FC99955}" type="sibTrans" cxnId="{17083D09-EED2-3D4A-82B7-A576CEEC1D32}">
      <dgm:prSet/>
      <dgm:spPr/>
      <dgm:t>
        <a:bodyPr/>
        <a:lstStyle/>
        <a:p>
          <a:endParaRPr lang="en-US"/>
        </a:p>
      </dgm:t>
    </dgm:pt>
    <dgm:pt modelId="{D0A79262-D7D7-7D4E-BE65-E6B7DFC0E35D}">
      <dgm:prSet phldrT="[Text]" custT="1"/>
      <dgm:spPr>
        <a:solidFill>
          <a:srgbClr val="003066"/>
        </a:solidFill>
      </dgm:spPr>
      <dgm:t>
        <a:bodyPr/>
        <a:lstStyle/>
        <a:p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Center for </a:t>
          </a:r>
          <a:r>
            <a:rPr lang="en-US" sz="1400" b="0" dirty="0" smtClean="0">
              <a:latin typeface="Helvetica" panose="020B0604020202020204" pitchFamily="34" charset="0"/>
              <a:cs typeface="Helvetica" panose="020B0604020202020204" pitchFamily="34" charset="0"/>
            </a:rPr>
            <a:t>Robotics </a:t>
          </a:r>
          <a:r>
            <a:rPr lang="en-US" sz="1400" b="0" dirty="0">
              <a:latin typeface="Helvetica" panose="020B0604020202020204" pitchFamily="34" charset="0"/>
              <a:cs typeface="Helvetica" panose="020B0604020202020204" pitchFamily="34" charset="0"/>
            </a:rPr>
            <a:t>and Intelligent Systems </a:t>
          </a:r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(CRIS)</a:t>
          </a:r>
        </a:p>
      </dgm:t>
    </dgm:pt>
    <dgm:pt modelId="{9BADB529-8E3F-6C4F-8199-8F6B58CDFF6C}" type="parTrans" cxnId="{9B62644A-2F3D-F744-8152-3C2A8EE89A6B}">
      <dgm:prSet/>
      <dgm:spPr/>
      <dgm:t>
        <a:bodyPr/>
        <a:lstStyle/>
        <a:p>
          <a:endParaRPr lang="en-US"/>
        </a:p>
      </dgm:t>
    </dgm:pt>
    <dgm:pt modelId="{EE2EE738-A926-F546-97F2-DB587CDA1A73}" type="sibTrans" cxnId="{9B62644A-2F3D-F744-8152-3C2A8EE89A6B}">
      <dgm:prSet/>
      <dgm:spPr/>
      <dgm:t>
        <a:bodyPr/>
        <a:lstStyle/>
        <a:p>
          <a:endParaRPr lang="en-US"/>
        </a:p>
      </dgm:t>
    </dgm:pt>
    <dgm:pt modelId="{0D00EA39-3D0E-4FC1-917E-DF10B16184DF}" type="pres">
      <dgm:prSet presAssocID="{81D80C18-C7CC-49E6-BD3C-129849C836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F697-6AAB-4592-8051-0E250A8C1A37}" type="pres">
      <dgm:prSet presAssocID="{FB0D5BF8-3C30-4002-8542-9ADA5611D2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3FDE7-2E37-4719-B331-455CDD58E9B3}" type="pres">
      <dgm:prSet presAssocID="{39685843-D982-4B12-A285-D928AB59B07C}" presName="sibTrans" presStyleCnt="0"/>
      <dgm:spPr/>
    </dgm:pt>
    <dgm:pt modelId="{ECB24CF3-0B8B-4F44-9FC5-49D01DE041C4}" type="pres">
      <dgm:prSet presAssocID="{B0193326-43E5-41B0-A7A3-D8687552EF5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A67A4-F589-4B22-8E7A-5C273A2E6AA3}" type="pres">
      <dgm:prSet presAssocID="{1CFD3286-C076-4C3D-81E1-44798C2EE73F}" presName="sibTrans" presStyleCnt="0"/>
      <dgm:spPr/>
    </dgm:pt>
    <dgm:pt modelId="{2A399A4A-211B-486C-B78A-FCC04A31E20C}" type="pres">
      <dgm:prSet presAssocID="{AE1445E9-BF5A-48CC-A32C-AC5FAC1766E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EC375-2DC1-429F-878E-792B2D87A528}" type="pres">
      <dgm:prSet presAssocID="{B2093801-474D-4D06-AF8A-DCC92355CD3D}" presName="sibTrans" presStyleCnt="0"/>
      <dgm:spPr/>
    </dgm:pt>
    <dgm:pt modelId="{5D4DEE55-4052-4A52-85CC-F94485558BCA}" type="pres">
      <dgm:prSet presAssocID="{8C2A272A-4713-45DB-9475-81302A24AF3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CD61-2D17-439B-8CF4-E1E19DAC7F20}" type="pres">
      <dgm:prSet presAssocID="{3F21B289-886F-43A3-9DCB-1C5BA8AD0833}" presName="sibTrans" presStyleCnt="0"/>
      <dgm:spPr/>
    </dgm:pt>
    <dgm:pt modelId="{1D2EABD5-FE7E-465B-899C-453C17C3D7AF}" type="pres">
      <dgm:prSet presAssocID="{0C4650FC-2A5A-4E27-8AD5-02BA9937AD2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8283-CCF9-4243-B258-8B1E6AC656DE}" type="pres">
      <dgm:prSet presAssocID="{09B53849-68EF-4CC1-AA52-89D6DFF0CECB}" presName="sibTrans" presStyleCnt="0"/>
      <dgm:spPr/>
    </dgm:pt>
    <dgm:pt modelId="{B9E0B9B3-8614-4F18-B8A0-899A631D0E39}" type="pres">
      <dgm:prSet presAssocID="{813B8603-A9B1-4BF3-B73D-7AACCE3AA81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1AC35-9C21-2743-9C47-C69BD85206E1}" type="pres">
      <dgm:prSet presAssocID="{08E87F43-C137-4D1D-BF51-BB8C5BFBA505}" presName="sibTrans" presStyleCnt="0"/>
      <dgm:spPr/>
    </dgm:pt>
    <dgm:pt modelId="{EE2EBC7B-901F-6248-B955-291E0237F270}" type="pres">
      <dgm:prSet presAssocID="{60B9D4DA-7921-2A45-AC94-0BB23054266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FF8E-B893-A64F-B4AD-580F4564C02B}" type="pres">
      <dgm:prSet presAssocID="{365E1B04-FB63-1645-B90C-8B017481C528}" presName="sibTrans" presStyleCnt="0"/>
      <dgm:spPr/>
    </dgm:pt>
    <dgm:pt modelId="{E68BA1DC-41FC-B741-956A-694225C1F96F}" type="pres">
      <dgm:prSet presAssocID="{D0A79262-D7D7-7D4E-BE65-E6B7DFC0E35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38DF2-EE60-A049-A68C-42FCBE32E037}" type="pres">
      <dgm:prSet presAssocID="{EE2EE738-A926-F546-97F2-DB587CDA1A73}" presName="sibTrans" presStyleCnt="0"/>
      <dgm:spPr/>
    </dgm:pt>
    <dgm:pt modelId="{69320CDB-D6B5-2C4E-AC13-66D62BF5463E}" type="pres">
      <dgm:prSet presAssocID="{7CDA048B-13C1-C246-B0D5-43D1276BDA1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5096B-116E-8848-A60E-A3FFF3D5F907}" type="presOf" srcId="{B0193326-43E5-41B0-A7A3-D8687552EF5B}" destId="{ECB24CF3-0B8B-4F44-9FC5-49D01DE041C4}" srcOrd="0" destOrd="0" presId="urn:microsoft.com/office/officeart/2005/8/layout/default"/>
    <dgm:cxn modelId="{CEE76F5B-4A7A-4986-B6D4-166C6D992086}" type="presOf" srcId="{0C4650FC-2A5A-4E27-8AD5-02BA9937AD27}" destId="{1D2EABD5-FE7E-465B-899C-453C17C3D7AF}" srcOrd="0" destOrd="0" presId="urn:microsoft.com/office/officeart/2005/8/layout/default"/>
    <dgm:cxn modelId="{185875FB-2823-42B2-A355-F504F44E0CFC}" srcId="{81D80C18-C7CC-49E6-BD3C-129849C836C0}" destId="{AE1445E9-BF5A-48CC-A32C-AC5FAC1766ED}" srcOrd="2" destOrd="0" parTransId="{4E469274-AAAD-4C06-ADE7-1C1A49C5DF52}" sibTransId="{B2093801-474D-4D06-AF8A-DCC92355CD3D}"/>
    <dgm:cxn modelId="{22837FE3-B1A7-438B-8D16-2D0EB8BC6B8D}" srcId="{81D80C18-C7CC-49E6-BD3C-129849C836C0}" destId="{B0193326-43E5-41B0-A7A3-D8687552EF5B}" srcOrd="1" destOrd="0" parTransId="{D863782F-3E75-42E6-9260-7F8B9F5EF7FB}" sibTransId="{1CFD3286-C076-4C3D-81E1-44798C2EE73F}"/>
    <dgm:cxn modelId="{B7F17088-1561-A847-BD61-9E0F8682EE92}" srcId="{81D80C18-C7CC-49E6-BD3C-129849C836C0}" destId="{60B9D4DA-7921-2A45-AC94-0BB230542660}" srcOrd="6" destOrd="0" parTransId="{6C9B42C9-C41C-0C4A-BADB-C80F83323FF2}" sibTransId="{365E1B04-FB63-1645-B90C-8B017481C528}"/>
    <dgm:cxn modelId="{1C48681D-9A92-483E-B0A3-FEC21D758F15}" srcId="{81D80C18-C7CC-49E6-BD3C-129849C836C0}" destId="{8C2A272A-4713-45DB-9475-81302A24AF3B}" srcOrd="3" destOrd="0" parTransId="{FCFCD17D-AA34-4E50-A322-186C9E5B73F4}" sibTransId="{3F21B289-886F-43A3-9DCB-1C5BA8AD0833}"/>
    <dgm:cxn modelId="{9B62644A-2F3D-F744-8152-3C2A8EE89A6B}" srcId="{81D80C18-C7CC-49E6-BD3C-129849C836C0}" destId="{D0A79262-D7D7-7D4E-BE65-E6B7DFC0E35D}" srcOrd="7" destOrd="0" parTransId="{9BADB529-8E3F-6C4F-8199-8F6B58CDFF6C}" sibTransId="{EE2EE738-A926-F546-97F2-DB587CDA1A73}"/>
    <dgm:cxn modelId="{746E6FA8-6756-4B60-93DF-0C8373228744}" srcId="{81D80C18-C7CC-49E6-BD3C-129849C836C0}" destId="{FB0D5BF8-3C30-4002-8542-9ADA5611D209}" srcOrd="0" destOrd="0" parTransId="{AAD13316-FB94-4FDC-BCF6-2DC3AB5518E0}" sibTransId="{39685843-D982-4B12-A285-D928AB59B07C}"/>
    <dgm:cxn modelId="{81DED013-66FB-0846-BC45-7D35659E262F}" type="presOf" srcId="{8C2A272A-4713-45DB-9475-81302A24AF3B}" destId="{5D4DEE55-4052-4A52-85CC-F94485558BCA}" srcOrd="0" destOrd="0" presId="urn:microsoft.com/office/officeart/2005/8/layout/default"/>
    <dgm:cxn modelId="{CDD79642-FEDF-4249-946D-1531813E8462}" srcId="{81D80C18-C7CC-49E6-BD3C-129849C836C0}" destId="{0C4650FC-2A5A-4E27-8AD5-02BA9937AD27}" srcOrd="4" destOrd="0" parTransId="{2D4604CD-AE62-4AF7-A833-5407E322CDA3}" sibTransId="{09B53849-68EF-4CC1-AA52-89D6DFF0CECB}"/>
    <dgm:cxn modelId="{457E360A-031B-9045-82EA-A1B8174B5571}" type="presOf" srcId="{AE1445E9-BF5A-48CC-A32C-AC5FAC1766ED}" destId="{2A399A4A-211B-486C-B78A-FCC04A31E20C}" srcOrd="0" destOrd="0" presId="urn:microsoft.com/office/officeart/2005/8/layout/default"/>
    <dgm:cxn modelId="{327C0625-A32E-1F42-A5F3-E65A8026C069}" type="presOf" srcId="{81D80C18-C7CC-49E6-BD3C-129849C836C0}" destId="{0D00EA39-3D0E-4FC1-917E-DF10B16184DF}" srcOrd="0" destOrd="0" presId="urn:microsoft.com/office/officeart/2005/8/layout/default"/>
    <dgm:cxn modelId="{D981DC94-4DE2-EC40-A1FC-F3E21E7CAEB0}" type="presOf" srcId="{D0A79262-D7D7-7D4E-BE65-E6B7DFC0E35D}" destId="{E68BA1DC-41FC-B741-956A-694225C1F96F}" srcOrd="0" destOrd="0" presId="urn:microsoft.com/office/officeart/2005/8/layout/default"/>
    <dgm:cxn modelId="{17083D09-EED2-3D4A-82B7-A576CEEC1D32}" srcId="{81D80C18-C7CC-49E6-BD3C-129849C836C0}" destId="{7CDA048B-13C1-C246-B0D5-43D1276BDA19}" srcOrd="8" destOrd="0" parTransId="{932C049B-8F1D-B44E-974F-64C7F840FDAB}" sibTransId="{E9C20456-E068-784A-B61C-7DCD2FC99955}"/>
    <dgm:cxn modelId="{CD9471EC-3842-4CA6-9F44-0EC2FE1B5811}" type="presOf" srcId="{813B8603-A9B1-4BF3-B73D-7AACCE3AA81A}" destId="{B9E0B9B3-8614-4F18-B8A0-899A631D0E39}" srcOrd="0" destOrd="0" presId="urn:microsoft.com/office/officeart/2005/8/layout/default"/>
    <dgm:cxn modelId="{4E73A0DC-F301-7C4A-8628-B405AB8F2BC4}" type="presOf" srcId="{7CDA048B-13C1-C246-B0D5-43D1276BDA19}" destId="{69320CDB-D6B5-2C4E-AC13-66D62BF5463E}" srcOrd="0" destOrd="0" presId="urn:microsoft.com/office/officeart/2005/8/layout/default"/>
    <dgm:cxn modelId="{22ACD2D6-960E-5F44-A08D-2C7629125757}" type="presOf" srcId="{FB0D5BF8-3C30-4002-8542-9ADA5611D209}" destId="{B747F697-6AAB-4592-8051-0E250A8C1A37}" srcOrd="0" destOrd="0" presId="urn:microsoft.com/office/officeart/2005/8/layout/default"/>
    <dgm:cxn modelId="{78A904F5-2FF0-42D9-8588-8AB33D4E6554}" srcId="{81D80C18-C7CC-49E6-BD3C-129849C836C0}" destId="{813B8603-A9B1-4BF3-B73D-7AACCE3AA81A}" srcOrd="5" destOrd="0" parTransId="{674CDDFA-9AD9-4EA7-800F-951890DCC4BE}" sibTransId="{08E87F43-C137-4D1D-BF51-BB8C5BFBA505}"/>
    <dgm:cxn modelId="{60CB7919-3CCA-2E4C-A7C5-418A10884DF9}" type="presOf" srcId="{60B9D4DA-7921-2A45-AC94-0BB230542660}" destId="{EE2EBC7B-901F-6248-B955-291E0237F270}" srcOrd="0" destOrd="0" presId="urn:microsoft.com/office/officeart/2005/8/layout/default"/>
    <dgm:cxn modelId="{4BA72748-58E4-964E-9F68-4903139C4854}" type="presParOf" srcId="{0D00EA39-3D0E-4FC1-917E-DF10B16184DF}" destId="{B747F697-6AAB-4592-8051-0E250A8C1A37}" srcOrd="0" destOrd="0" presId="urn:microsoft.com/office/officeart/2005/8/layout/default"/>
    <dgm:cxn modelId="{5BFEB1E6-C3A1-F54E-AACB-8CC1A26E989E}" type="presParOf" srcId="{0D00EA39-3D0E-4FC1-917E-DF10B16184DF}" destId="{AC13FDE7-2E37-4719-B331-455CDD58E9B3}" srcOrd="1" destOrd="0" presId="urn:microsoft.com/office/officeart/2005/8/layout/default"/>
    <dgm:cxn modelId="{1D7D8487-4255-AD49-9ED0-EAD659FD2AA6}" type="presParOf" srcId="{0D00EA39-3D0E-4FC1-917E-DF10B16184DF}" destId="{ECB24CF3-0B8B-4F44-9FC5-49D01DE041C4}" srcOrd="2" destOrd="0" presId="urn:microsoft.com/office/officeart/2005/8/layout/default"/>
    <dgm:cxn modelId="{2FC41D8F-D1EF-EF4E-9927-E979A1831EEC}" type="presParOf" srcId="{0D00EA39-3D0E-4FC1-917E-DF10B16184DF}" destId="{96CA67A4-F589-4B22-8E7A-5C273A2E6AA3}" srcOrd="3" destOrd="0" presId="urn:microsoft.com/office/officeart/2005/8/layout/default"/>
    <dgm:cxn modelId="{AF92FED1-B4E8-C643-A823-FC346B076C18}" type="presParOf" srcId="{0D00EA39-3D0E-4FC1-917E-DF10B16184DF}" destId="{2A399A4A-211B-486C-B78A-FCC04A31E20C}" srcOrd="4" destOrd="0" presId="urn:microsoft.com/office/officeart/2005/8/layout/default"/>
    <dgm:cxn modelId="{B1C4B628-75AF-C049-B480-CEBBD79CB606}" type="presParOf" srcId="{0D00EA39-3D0E-4FC1-917E-DF10B16184DF}" destId="{3EDEC375-2DC1-429F-878E-792B2D87A528}" srcOrd="5" destOrd="0" presId="urn:microsoft.com/office/officeart/2005/8/layout/default"/>
    <dgm:cxn modelId="{E88F3300-BFF5-4642-853B-6B155EA759C0}" type="presParOf" srcId="{0D00EA39-3D0E-4FC1-917E-DF10B16184DF}" destId="{5D4DEE55-4052-4A52-85CC-F94485558BCA}" srcOrd="6" destOrd="0" presId="urn:microsoft.com/office/officeart/2005/8/layout/default"/>
    <dgm:cxn modelId="{C7F07F99-F4F1-488A-9941-0A7A56107B94}" type="presParOf" srcId="{0D00EA39-3D0E-4FC1-917E-DF10B16184DF}" destId="{64DDCD61-2D17-439B-8CF4-E1E19DAC7F20}" srcOrd="7" destOrd="0" presId="urn:microsoft.com/office/officeart/2005/8/layout/default"/>
    <dgm:cxn modelId="{CD07479C-4FDB-4AF0-8C67-F27721138AA1}" type="presParOf" srcId="{0D00EA39-3D0E-4FC1-917E-DF10B16184DF}" destId="{1D2EABD5-FE7E-465B-899C-453C17C3D7AF}" srcOrd="8" destOrd="0" presId="urn:microsoft.com/office/officeart/2005/8/layout/default"/>
    <dgm:cxn modelId="{ABA4D4B4-D436-4C31-BE01-993982DCC45E}" type="presParOf" srcId="{0D00EA39-3D0E-4FC1-917E-DF10B16184DF}" destId="{39C38283-CCF9-4243-B258-8B1E6AC656DE}" srcOrd="9" destOrd="0" presId="urn:microsoft.com/office/officeart/2005/8/layout/default"/>
    <dgm:cxn modelId="{1A57F77B-FA0F-44DF-91D4-71C1C6DE0CBC}" type="presParOf" srcId="{0D00EA39-3D0E-4FC1-917E-DF10B16184DF}" destId="{B9E0B9B3-8614-4F18-B8A0-899A631D0E39}" srcOrd="10" destOrd="0" presId="urn:microsoft.com/office/officeart/2005/8/layout/default"/>
    <dgm:cxn modelId="{E436FB39-D902-5E42-933D-312F5755246C}" type="presParOf" srcId="{0D00EA39-3D0E-4FC1-917E-DF10B16184DF}" destId="{5301AC35-9C21-2743-9C47-C69BD85206E1}" srcOrd="11" destOrd="0" presId="urn:microsoft.com/office/officeart/2005/8/layout/default"/>
    <dgm:cxn modelId="{33D1AB0A-955C-A14C-BD2A-577AEF48BE5A}" type="presParOf" srcId="{0D00EA39-3D0E-4FC1-917E-DF10B16184DF}" destId="{EE2EBC7B-901F-6248-B955-291E0237F270}" srcOrd="12" destOrd="0" presId="urn:microsoft.com/office/officeart/2005/8/layout/default"/>
    <dgm:cxn modelId="{B817398D-1CDC-5843-9F6A-60C31C5DEFDA}" type="presParOf" srcId="{0D00EA39-3D0E-4FC1-917E-DF10B16184DF}" destId="{FB9FFF8E-B893-A64F-B4AD-580F4564C02B}" srcOrd="13" destOrd="0" presId="urn:microsoft.com/office/officeart/2005/8/layout/default"/>
    <dgm:cxn modelId="{DF5C570E-7339-2346-B3D1-5314B94A839A}" type="presParOf" srcId="{0D00EA39-3D0E-4FC1-917E-DF10B16184DF}" destId="{E68BA1DC-41FC-B741-956A-694225C1F96F}" srcOrd="14" destOrd="0" presId="urn:microsoft.com/office/officeart/2005/8/layout/default"/>
    <dgm:cxn modelId="{404DACFB-0CC6-804E-BC11-0369008CA452}" type="presParOf" srcId="{0D00EA39-3D0E-4FC1-917E-DF10B16184DF}" destId="{0DD38DF2-EE60-A049-A68C-42FCBE32E037}" srcOrd="15" destOrd="0" presId="urn:microsoft.com/office/officeart/2005/8/layout/default"/>
    <dgm:cxn modelId="{146A73A9-7BD4-6741-BF58-704B8BE39AA7}" type="presParOf" srcId="{0D00EA39-3D0E-4FC1-917E-DF10B16184DF}" destId="{69320CDB-D6B5-2C4E-AC13-66D62BF546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DB206-2F4F-4B4D-908C-03F06E5838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29565-A7E0-4390-A4C5-192DFBCCF666}">
      <dgm:prSet phldrT="[Text]" custT="1"/>
      <dgm:spPr>
        <a:solidFill>
          <a:srgbClr val="003066"/>
        </a:solidFill>
        <a:ln>
          <a:noFill/>
        </a:ln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Strategic Planning Process</a:t>
          </a:r>
        </a:p>
      </dgm:t>
    </dgm:pt>
    <dgm:pt modelId="{E7CA670E-894A-4961-B88D-860554985940}" type="parTrans" cxnId="{78250656-175C-4BFF-9388-E184BA42C67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A891F-4ED3-4134-8B71-FA6089CE5FE4}" type="sibTrans" cxnId="{78250656-175C-4BFF-9388-E184BA42C67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75A5A-00A3-4B65-911D-8C8D3E3AC0DD}">
      <dgm:prSet phldrT="[Text]" custT="1"/>
      <dgm:spPr>
        <a:solidFill>
          <a:srgbClr val="2D6CC0"/>
        </a:solidFill>
        <a:ln>
          <a:noFill/>
        </a:ln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Strategic Plan Development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696D2-A934-4E9D-BAC0-B1F499B52E53}" type="parTrans" cxnId="{F5083173-2426-4ED6-B2E8-A27634828E23}">
      <dgm:prSet custT="1"/>
      <dgm:spPr>
        <a:ln>
          <a:solidFill>
            <a:srgbClr val="003066"/>
          </a:solidFill>
        </a:ln>
      </dgm:spPr>
      <dgm:t>
        <a:bodyPr/>
        <a:lstStyle/>
        <a:p>
          <a:endParaRPr lang="en-US" sz="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49F0A-8952-4B86-A05A-895CDE37C05C}" type="sibTrans" cxnId="{F5083173-2426-4ED6-B2E8-A27634828E2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D5730-C7A5-4C60-B116-E61CC0B8DBF4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Operational Plan Development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9618F-C110-4913-B233-623EEAE15452}" type="parTrans" cxnId="{4A725098-1767-4E54-ADDB-5C8FFB1AF1FD}">
      <dgm:prSet custT="1"/>
      <dgm:spPr>
        <a:ln>
          <a:solidFill>
            <a:srgbClr val="003066"/>
          </a:solidFill>
        </a:ln>
      </dgm:spPr>
      <dgm:t>
        <a:bodyPr/>
        <a:lstStyle/>
        <a:p>
          <a:endParaRPr lang="en-US" sz="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5FFF-6881-40FD-AB26-07E5220F3DDF}" type="sibTrans" cxnId="{4A725098-1767-4E54-ADDB-5C8FFB1AF1FD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A1D02-F7B2-4E0B-9509-F9ECD0A1F468}" type="pres">
      <dgm:prSet presAssocID="{423DB206-2F4F-4B4D-908C-03F06E5838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6615B-E57F-4F36-9B1D-6D667B00B004}" type="pres">
      <dgm:prSet presAssocID="{EC129565-A7E0-4390-A4C5-192DFBCCF666}" presName="root1" presStyleCnt="0"/>
      <dgm:spPr/>
    </dgm:pt>
    <dgm:pt modelId="{853D3B42-8397-4830-A51F-DFFAE47D0842}" type="pres">
      <dgm:prSet presAssocID="{EC129565-A7E0-4390-A4C5-192DFBCCF6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EB04E-295B-4A68-BADF-986F92200EBB}" type="pres">
      <dgm:prSet presAssocID="{EC129565-A7E0-4390-A4C5-192DFBCCF666}" presName="level2hierChild" presStyleCnt="0"/>
      <dgm:spPr/>
    </dgm:pt>
    <dgm:pt modelId="{21A5C246-6D92-4CC7-AFF4-82351516AD5C}" type="pres">
      <dgm:prSet presAssocID="{79E696D2-A934-4E9D-BAC0-B1F499B52E5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646FA9E-BDD6-4902-9D47-4F2B013A663B}" type="pres">
      <dgm:prSet presAssocID="{79E696D2-A934-4E9D-BAC0-B1F499B52E5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181C1AE-4AD5-4374-B4DF-613A732CA0F9}" type="pres">
      <dgm:prSet presAssocID="{19175A5A-00A3-4B65-911D-8C8D3E3AC0DD}" presName="root2" presStyleCnt="0"/>
      <dgm:spPr/>
    </dgm:pt>
    <dgm:pt modelId="{9CC21C51-B655-48B2-92A4-D8FCBA0149D7}" type="pres">
      <dgm:prSet presAssocID="{19175A5A-00A3-4B65-911D-8C8D3E3AC0D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59F23-4140-4A23-B0C3-3AE00D173316}" type="pres">
      <dgm:prSet presAssocID="{19175A5A-00A3-4B65-911D-8C8D3E3AC0DD}" presName="level3hierChild" presStyleCnt="0"/>
      <dgm:spPr/>
    </dgm:pt>
    <dgm:pt modelId="{5C2AF333-AE00-4B7C-911E-1CB88B6F7FC8}" type="pres">
      <dgm:prSet presAssocID="{E2A9618F-C110-4913-B233-623EEAE1545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BD3BD2C-C895-4EBD-AF45-802993595265}" type="pres">
      <dgm:prSet presAssocID="{E2A9618F-C110-4913-B233-623EEAE1545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A0B28EF-AE40-4488-AF6C-82051FDB1B2E}" type="pres">
      <dgm:prSet presAssocID="{557D5730-C7A5-4C60-B116-E61CC0B8DBF4}" presName="root2" presStyleCnt="0"/>
      <dgm:spPr/>
    </dgm:pt>
    <dgm:pt modelId="{2B238FDF-86C6-4B0A-A58B-633FBABCAB20}" type="pres">
      <dgm:prSet presAssocID="{557D5730-C7A5-4C60-B116-E61CC0B8DBF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5F94E-6D18-4A6C-B2F1-D47D1BB84D66}" type="pres">
      <dgm:prSet presAssocID="{557D5730-C7A5-4C60-B116-E61CC0B8DBF4}" presName="level3hierChild" presStyleCnt="0"/>
      <dgm:spPr/>
    </dgm:pt>
  </dgm:ptLst>
  <dgm:cxnLst>
    <dgm:cxn modelId="{9DD734AB-3C08-426F-8209-0A0484B71E55}" type="presOf" srcId="{EC129565-A7E0-4390-A4C5-192DFBCCF666}" destId="{853D3B42-8397-4830-A51F-DFFAE47D0842}" srcOrd="0" destOrd="0" presId="urn:microsoft.com/office/officeart/2005/8/layout/hierarchy2"/>
    <dgm:cxn modelId="{CA93288D-D60D-4C19-B7CE-434BD2C5F71D}" type="presOf" srcId="{557D5730-C7A5-4C60-B116-E61CC0B8DBF4}" destId="{2B238FDF-86C6-4B0A-A58B-633FBABCAB20}" srcOrd="0" destOrd="0" presId="urn:microsoft.com/office/officeart/2005/8/layout/hierarchy2"/>
    <dgm:cxn modelId="{F5083173-2426-4ED6-B2E8-A27634828E23}" srcId="{EC129565-A7E0-4390-A4C5-192DFBCCF666}" destId="{19175A5A-00A3-4B65-911D-8C8D3E3AC0DD}" srcOrd="0" destOrd="0" parTransId="{79E696D2-A934-4E9D-BAC0-B1F499B52E53}" sibTransId="{49149F0A-8952-4B86-A05A-895CDE37C05C}"/>
    <dgm:cxn modelId="{4A725098-1767-4E54-ADDB-5C8FFB1AF1FD}" srcId="{EC129565-A7E0-4390-A4C5-192DFBCCF666}" destId="{557D5730-C7A5-4C60-B116-E61CC0B8DBF4}" srcOrd="1" destOrd="0" parTransId="{E2A9618F-C110-4913-B233-623EEAE15452}" sibTransId="{77115FFF-6881-40FD-AB26-07E5220F3DDF}"/>
    <dgm:cxn modelId="{64E3FD29-AE33-4098-AED6-F8B4442E73A4}" type="presOf" srcId="{E2A9618F-C110-4913-B233-623EEAE15452}" destId="{5C2AF333-AE00-4B7C-911E-1CB88B6F7FC8}" srcOrd="0" destOrd="0" presId="urn:microsoft.com/office/officeart/2005/8/layout/hierarchy2"/>
    <dgm:cxn modelId="{238F3B76-357F-4EAB-BE69-8E956C43697A}" type="presOf" srcId="{79E696D2-A934-4E9D-BAC0-B1F499B52E53}" destId="{21A5C246-6D92-4CC7-AFF4-82351516AD5C}" srcOrd="0" destOrd="0" presId="urn:microsoft.com/office/officeart/2005/8/layout/hierarchy2"/>
    <dgm:cxn modelId="{091FB2D2-B537-4AA9-A045-B1621FB51D7C}" type="presOf" srcId="{19175A5A-00A3-4B65-911D-8C8D3E3AC0DD}" destId="{9CC21C51-B655-48B2-92A4-D8FCBA0149D7}" srcOrd="0" destOrd="0" presId="urn:microsoft.com/office/officeart/2005/8/layout/hierarchy2"/>
    <dgm:cxn modelId="{550833E2-A586-4969-AB5B-D97E1483BA2F}" type="presOf" srcId="{E2A9618F-C110-4913-B233-623EEAE15452}" destId="{1BD3BD2C-C895-4EBD-AF45-802993595265}" srcOrd="1" destOrd="0" presId="urn:microsoft.com/office/officeart/2005/8/layout/hierarchy2"/>
    <dgm:cxn modelId="{78250656-175C-4BFF-9388-E184BA42C67F}" srcId="{423DB206-2F4F-4B4D-908C-03F06E583885}" destId="{EC129565-A7E0-4390-A4C5-192DFBCCF666}" srcOrd="0" destOrd="0" parTransId="{E7CA670E-894A-4961-B88D-860554985940}" sibTransId="{815A891F-4ED3-4134-8B71-FA6089CE5FE4}"/>
    <dgm:cxn modelId="{5AFD8C19-95E4-4455-96C2-5C6B143870BB}" type="presOf" srcId="{423DB206-2F4F-4B4D-908C-03F06E583885}" destId="{4B9A1D02-F7B2-4E0B-9509-F9ECD0A1F468}" srcOrd="0" destOrd="0" presId="urn:microsoft.com/office/officeart/2005/8/layout/hierarchy2"/>
    <dgm:cxn modelId="{BA1D0630-7249-4217-80F0-7D508B95C47B}" type="presOf" srcId="{79E696D2-A934-4E9D-BAC0-B1F499B52E53}" destId="{1646FA9E-BDD6-4902-9D47-4F2B013A663B}" srcOrd="1" destOrd="0" presId="urn:microsoft.com/office/officeart/2005/8/layout/hierarchy2"/>
    <dgm:cxn modelId="{1D0F03AC-8E42-4766-BA5F-31D95FBD8105}" type="presParOf" srcId="{4B9A1D02-F7B2-4E0B-9509-F9ECD0A1F468}" destId="{77F6615B-E57F-4F36-9B1D-6D667B00B004}" srcOrd="0" destOrd="0" presId="urn:microsoft.com/office/officeart/2005/8/layout/hierarchy2"/>
    <dgm:cxn modelId="{3CDCD78E-4FB2-4FF3-A0F8-035815EB8414}" type="presParOf" srcId="{77F6615B-E57F-4F36-9B1D-6D667B00B004}" destId="{853D3B42-8397-4830-A51F-DFFAE47D0842}" srcOrd="0" destOrd="0" presId="urn:microsoft.com/office/officeart/2005/8/layout/hierarchy2"/>
    <dgm:cxn modelId="{E22A815C-4645-4FB6-BA0B-9CF96B182BF1}" type="presParOf" srcId="{77F6615B-E57F-4F36-9B1D-6D667B00B004}" destId="{368EB04E-295B-4A68-BADF-986F92200EBB}" srcOrd="1" destOrd="0" presId="urn:microsoft.com/office/officeart/2005/8/layout/hierarchy2"/>
    <dgm:cxn modelId="{3ED5340B-FF23-4573-BDFE-AC79AD822345}" type="presParOf" srcId="{368EB04E-295B-4A68-BADF-986F92200EBB}" destId="{21A5C246-6D92-4CC7-AFF4-82351516AD5C}" srcOrd="0" destOrd="0" presId="urn:microsoft.com/office/officeart/2005/8/layout/hierarchy2"/>
    <dgm:cxn modelId="{C19069A6-90AB-4E06-B7B2-1AECA095A50A}" type="presParOf" srcId="{21A5C246-6D92-4CC7-AFF4-82351516AD5C}" destId="{1646FA9E-BDD6-4902-9D47-4F2B013A663B}" srcOrd="0" destOrd="0" presId="urn:microsoft.com/office/officeart/2005/8/layout/hierarchy2"/>
    <dgm:cxn modelId="{9FB10024-DEFE-483F-A6C6-14E564AD8C3F}" type="presParOf" srcId="{368EB04E-295B-4A68-BADF-986F92200EBB}" destId="{D181C1AE-4AD5-4374-B4DF-613A732CA0F9}" srcOrd="1" destOrd="0" presId="urn:microsoft.com/office/officeart/2005/8/layout/hierarchy2"/>
    <dgm:cxn modelId="{F40D58E6-A91D-4B76-A0D9-5B21F380C3BE}" type="presParOf" srcId="{D181C1AE-4AD5-4374-B4DF-613A732CA0F9}" destId="{9CC21C51-B655-48B2-92A4-D8FCBA0149D7}" srcOrd="0" destOrd="0" presId="urn:microsoft.com/office/officeart/2005/8/layout/hierarchy2"/>
    <dgm:cxn modelId="{7BA5028E-B151-4496-A9C3-94CC5CC3607A}" type="presParOf" srcId="{D181C1AE-4AD5-4374-B4DF-613A732CA0F9}" destId="{B2A59F23-4140-4A23-B0C3-3AE00D173316}" srcOrd="1" destOrd="0" presId="urn:microsoft.com/office/officeart/2005/8/layout/hierarchy2"/>
    <dgm:cxn modelId="{BA6E8B5A-66C6-4E52-A0F9-F387B485AA36}" type="presParOf" srcId="{368EB04E-295B-4A68-BADF-986F92200EBB}" destId="{5C2AF333-AE00-4B7C-911E-1CB88B6F7FC8}" srcOrd="2" destOrd="0" presId="urn:microsoft.com/office/officeart/2005/8/layout/hierarchy2"/>
    <dgm:cxn modelId="{2C4E463E-906B-400F-8F7B-98FA6F74D0BE}" type="presParOf" srcId="{5C2AF333-AE00-4B7C-911E-1CB88B6F7FC8}" destId="{1BD3BD2C-C895-4EBD-AF45-802993595265}" srcOrd="0" destOrd="0" presId="urn:microsoft.com/office/officeart/2005/8/layout/hierarchy2"/>
    <dgm:cxn modelId="{0420A6F7-0460-487B-9CD9-3E6DED369D59}" type="presParOf" srcId="{368EB04E-295B-4A68-BADF-986F92200EBB}" destId="{2A0B28EF-AE40-4488-AF6C-82051FDB1B2E}" srcOrd="3" destOrd="0" presId="urn:microsoft.com/office/officeart/2005/8/layout/hierarchy2"/>
    <dgm:cxn modelId="{071673AD-4750-4579-A0C4-3AB47F2399F0}" type="presParOf" srcId="{2A0B28EF-AE40-4488-AF6C-82051FDB1B2E}" destId="{2B238FDF-86C6-4B0A-A58B-633FBABCAB20}" srcOrd="0" destOrd="0" presId="urn:microsoft.com/office/officeart/2005/8/layout/hierarchy2"/>
    <dgm:cxn modelId="{BB984880-25E2-4A42-A2F0-60E2A02CB2DA}" type="presParOf" srcId="{2A0B28EF-AE40-4488-AF6C-82051FDB1B2E}" destId="{4725F94E-6D18-4A6C-B2F1-D47D1BB84D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F3E16-6683-42DE-AD84-8F3CA404D5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78412-B1BE-4D08-9881-E7D09AA6EA2F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Physical Resources</a:t>
          </a:r>
        </a:p>
      </dgm:t>
    </dgm:pt>
    <dgm:pt modelId="{9B2E843E-6901-4E99-A607-47FA69B61D36}" type="parTrans" cxnId="{798B801C-BC09-4C68-A8C0-6EAD3B8DE84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0A4FF-5BB4-47E8-9BFD-9F06507F21D0}" type="sibTrans" cxnId="{798B801C-BC09-4C68-A8C0-6EAD3B8DE84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972EA-58E0-4BB2-A370-E32D68FA0082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Outreach/ Recruitment</a:t>
          </a:r>
        </a:p>
      </dgm:t>
    </dgm:pt>
    <dgm:pt modelId="{1CD765A2-FB0A-482B-8268-4C731F41C869}" type="parTrans" cxnId="{8EE5EC30-0F3C-4B3A-912C-5522EAEDD17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3BAC-C291-4CBB-BB25-19708D7ADB52}" type="sibTrans" cxnId="{8EE5EC30-0F3C-4B3A-912C-5522EAEDD17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EDB8F-7378-4F31-A882-790020ABC3ED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Culture/ Experience</a:t>
          </a:r>
        </a:p>
      </dgm:t>
    </dgm:pt>
    <dgm:pt modelId="{15BB9275-C435-493B-811D-0B72B50F2E93}" type="parTrans" cxnId="{905CF1A4-F980-495B-897D-2A8EF62BE59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9C08D-F9FA-4342-8748-151FE1492432}" type="sibTrans" cxnId="{905CF1A4-F980-495B-897D-2A8EF62BE59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1DEEC-4E69-486F-9473-E983706C5702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Marketing Outreach</a:t>
          </a:r>
        </a:p>
      </dgm:t>
    </dgm:pt>
    <dgm:pt modelId="{56AA6337-D83B-4793-B73C-AF0E8F0AF8BC}" type="parTrans" cxnId="{D0285E28-56F7-4379-ACF9-B174C74A1BA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525B4-2D5E-473E-BFE3-18BD3CAD3C0A}" type="sibTrans" cxnId="{D0285E28-56F7-4379-ACF9-B174C74A1BA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0DD99-1539-49D4-B033-E189248E56AA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Budget &amp; Resource Needs</a:t>
          </a:r>
        </a:p>
      </dgm:t>
    </dgm:pt>
    <dgm:pt modelId="{86A56D70-4C53-499A-9533-E8717288D05D}" type="parTrans" cxnId="{E58EF0F7-C7B6-45B5-88F3-13DD4C1AD14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32C3B-821E-4CAD-BF91-E2A24F9901C9}" type="sibTrans" cxnId="{E58EF0F7-C7B6-45B5-88F3-13DD4C1AD14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750DE-BAE3-46D8-93B4-2739C4B89993}">
      <dgm:prSet phldrT="[Text]" custT="1"/>
      <dgm:spPr>
        <a:solidFill>
          <a:srgbClr val="6F8135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Philanthropy</a:t>
          </a:r>
        </a:p>
      </dgm:t>
    </dgm:pt>
    <dgm:pt modelId="{02752A49-870F-4512-AF10-BF1219E42CA4}" type="parTrans" cxnId="{49C45AE3-72EA-4C0D-8797-0DD7F944675E}">
      <dgm:prSet/>
      <dgm:spPr/>
      <dgm:t>
        <a:bodyPr/>
        <a:lstStyle/>
        <a:p>
          <a:endParaRPr lang="en-US"/>
        </a:p>
      </dgm:t>
    </dgm:pt>
    <dgm:pt modelId="{7D371917-3AAE-4DCD-BFCF-2E687F7C85A7}" type="sibTrans" cxnId="{49C45AE3-72EA-4C0D-8797-0DD7F944675E}">
      <dgm:prSet/>
      <dgm:spPr/>
      <dgm:t>
        <a:bodyPr/>
        <a:lstStyle/>
        <a:p>
          <a:endParaRPr lang="en-US"/>
        </a:p>
      </dgm:t>
    </dgm:pt>
    <dgm:pt modelId="{E2D60F50-75BD-4102-A032-78B06F8E874A}" type="pres">
      <dgm:prSet presAssocID="{145F3E16-6683-42DE-AD84-8F3CA404D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F55B9-3A98-479A-887F-3A5A23031BF9}" type="pres">
      <dgm:prSet presAssocID="{4B478412-B1BE-4D08-9881-E7D09AA6EA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D59FC-075A-4489-8EAD-D03F19FE7A20}" type="pres">
      <dgm:prSet presAssocID="{AF80A4FF-5BB4-47E8-9BFD-9F06507F21D0}" presName="sibTrans" presStyleCnt="0"/>
      <dgm:spPr/>
    </dgm:pt>
    <dgm:pt modelId="{879533E1-66C7-45E5-BED4-18FCE664F2F0}" type="pres">
      <dgm:prSet presAssocID="{A6A972EA-58E0-4BB2-A370-E32D68FA00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2742D-338B-442D-88EC-11B8D80C04EB}" type="pres">
      <dgm:prSet presAssocID="{0F0A3BAC-C291-4CBB-BB25-19708D7ADB52}" presName="sibTrans" presStyleCnt="0"/>
      <dgm:spPr/>
    </dgm:pt>
    <dgm:pt modelId="{1DB0F536-EB40-408A-983A-2903EC9C2198}" type="pres">
      <dgm:prSet presAssocID="{6E6EDB8F-7378-4F31-A882-790020ABC3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AF427-6927-4021-A8AF-9812C7FC9C13}" type="pres">
      <dgm:prSet presAssocID="{7849C08D-F9FA-4342-8748-151FE1492432}" presName="sibTrans" presStyleCnt="0"/>
      <dgm:spPr/>
    </dgm:pt>
    <dgm:pt modelId="{22CCEAB2-4E71-416D-88F0-659BD1F715C6}" type="pres">
      <dgm:prSet presAssocID="{42A1DEEC-4E69-486F-9473-E983706C57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8FBC7-078C-4D5D-8E6A-907925050FF2}" type="pres">
      <dgm:prSet presAssocID="{603525B4-2D5E-473E-BFE3-18BD3CAD3C0A}" presName="sibTrans" presStyleCnt="0"/>
      <dgm:spPr/>
    </dgm:pt>
    <dgm:pt modelId="{8D06976E-2493-4E3D-8361-27F9B3E364F3}" type="pres">
      <dgm:prSet presAssocID="{521750DE-BAE3-46D8-93B4-2739C4B899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BF65F-6F08-4698-8BF9-C4663726CD32}" type="pres">
      <dgm:prSet presAssocID="{7D371917-3AAE-4DCD-BFCF-2E687F7C85A7}" presName="sibTrans" presStyleCnt="0"/>
      <dgm:spPr/>
    </dgm:pt>
    <dgm:pt modelId="{0277F0B7-7E98-4ED9-B7FA-EF21409FA7B0}" type="pres">
      <dgm:prSet presAssocID="{C2E0DD99-1539-49D4-B033-E189248E56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E5EC30-0F3C-4B3A-912C-5522EAEDD17F}" srcId="{145F3E16-6683-42DE-AD84-8F3CA404D519}" destId="{A6A972EA-58E0-4BB2-A370-E32D68FA0082}" srcOrd="1" destOrd="0" parTransId="{1CD765A2-FB0A-482B-8268-4C731F41C869}" sibTransId="{0F0A3BAC-C291-4CBB-BB25-19708D7ADB52}"/>
    <dgm:cxn modelId="{798B801C-BC09-4C68-A8C0-6EAD3B8DE84D}" srcId="{145F3E16-6683-42DE-AD84-8F3CA404D519}" destId="{4B478412-B1BE-4D08-9881-E7D09AA6EA2F}" srcOrd="0" destOrd="0" parTransId="{9B2E843E-6901-4E99-A607-47FA69B61D36}" sibTransId="{AF80A4FF-5BB4-47E8-9BFD-9F06507F21D0}"/>
    <dgm:cxn modelId="{E58EF0F7-C7B6-45B5-88F3-13DD4C1AD145}" srcId="{145F3E16-6683-42DE-AD84-8F3CA404D519}" destId="{C2E0DD99-1539-49D4-B033-E189248E56AA}" srcOrd="5" destOrd="0" parTransId="{86A56D70-4C53-499A-9533-E8717288D05D}" sibTransId="{1DF32C3B-821E-4CAD-BF91-E2A24F9901C9}"/>
    <dgm:cxn modelId="{8AF1E531-EE7F-4A52-9BB8-FE9180680925}" type="presOf" srcId="{42A1DEEC-4E69-486F-9473-E983706C5702}" destId="{22CCEAB2-4E71-416D-88F0-659BD1F715C6}" srcOrd="0" destOrd="0" presId="urn:microsoft.com/office/officeart/2005/8/layout/default"/>
    <dgm:cxn modelId="{A68FBCC5-4934-4DF7-AEB1-D8D9F507C351}" type="presOf" srcId="{6E6EDB8F-7378-4F31-A882-790020ABC3ED}" destId="{1DB0F536-EB40-408A-983A-2903EC9C2198}" srcOrd="0" destOrd="0" presId="urn:microsoft.com/office/officeart/2005/8/layout/default"/>
    <dgm:cxn modelId="{FB78CF13-4C9D-4EB7-9DB0-42C4F9D4967A}" type="presOf" srcId="{145F3E16-6683-42DE-AD84-8F3CA404D519}" destId="{E2D60F50-75BD-4102-A032-78B06F8E874A}" srcOrd="0" destOrd="0" presId="urn:microsoft.com/office/officeart/2005/8/layout/default"/>
    <dgm:cxn modelId="{905CF1A4-F980-495B-897D-2A8EF62BE597}" srcId="{145F3E16-6683-42DE-AD84-8F3CA404D519}" destId="{6E6EDB8F-7378-4F31-A882-790020ABC3ED}" srcOrd="2" destOrd="0" parTransId="{15BB9275-C435-493B-811D-0B72B50F2E93}" sibTransId="{7849C08D-F9FA-4342-8748-151FE1492432}"/>
    <dgm:cxn modelId="{D0285E28-56F7-4379-ACF9-B174C74A1BAF}" srcId="{145F3E16-6683-42DE-AD84-8F3CA404D519}" destId="{42A1DEEC-4E69-486F-9473-E983706C5702}" srcOrd="3" destOrd="0" parTransId="{56AA6337-D83B-4793-B73C-AF0E8F0AF8BC}" sibTransId="{603525B4-2D5E-473E-BFE3-18BD3CAD3C0A}"/>
    <dgm:cxn modelId="{957F3C67-2ED4-4599-BCC3-E71FC5DC635D}" type="presOf" srcId="{521750DE-BAE3-46D8-93B4-2739C4B89993}" destId="{8D06976E-2493-4E3D-8361-27F9B3E364F3}" srcOrd="0" destOrd="0" presId="urn:microsoft.com/office/officeart/2005/8/layout/default"/>
    <dgm:cxn modelId="{49C45AE3-72EA-4C0D-8797-0DD7F944675E}" srcId="{145F3E16-6683-42DE-AD84-8F3CA404D519}" destId="{521750DE-BAE3-46D8-93B4-2739C4B89993}" srcOrd="4" destOrd="0" parTransId="{02752A49-870F-4512-AF10-BF1219E42CA4}" sibTransId="{7D371917-3AAE-4DCD-BFCF-2E687F7C85A7}"/>
    <dgm:cxn modelId="{8DC646FB-97A6-4938-91D4-B33B4D26AD22}" type="presOf" srcId="{A6A972EA-58E0-4BB2-A370-E32D68FA0082}" destId="{879533E1-66C7-45E5-BED4-18FCE664F2F0}" srcOrd="0" destOrd="0" presId="urn:microsoft.com/office/officeart/2005/8/layout/default"/>
    <dgm:cxn modelId="{A069916E-C616-4790-9314-2596951CD94A}" type="presOf" srcId="{4B478412-B1BE-4D08-9881-E7D09AA6EA2F}" destId="{4B9F55B9-3A98-479A-887F-3A5A23031BF9}" srcOrd="0" destOrd="0" presId="urn:microsoft.com/office/officeart/2005/8/layout/default"/>
    <dgm:cxn modelId="{0F0B41F1-64BA-49F3-B177-5FD5DAED3758}" type="presOf" srcId="{C2E0DD99-1539-49D4-B033-E189248E56AA}" destId="{0277F0B7-7E98-4ED9-B7FA-EF21409FA7B0}" srcOrd="0" destOrd="0" presId="urn:microsoft.com/office/officeart/2005/8/layout/default"/>
    <dgm:cxn modelId="{9541233F-5875-4FE7-A1D4-1381537D0E72}" type="presParOf" srcId="{E2D60F50-75BD-4102-A032-78B06F8E874A}" destId="{4B9F55B9-3A98-479A-887F-3A5A23031BF9}" srcOrd="0" destOrd="0" presId="urn:microsoft.com/office/officeart/2005/8/layout/default"/>
    <dgm:cxn modelId="{E839FF41-36A7-41C7-9CE4-C759DA0B3FA5}" type="presParOf" srcId="{E2D60F50-75BD-4102-A032-78B06F8E874A}" destId="{934D59FC-075A-4489-8EAD-D03F19FE7A20}" srcOrd="1" destOrd="0" presId="urn:microsoft.com/office/officeart/2005/8/layout/default"/>
    <dgm:cxn modelId="{1F9485D5-58EE-4233-83EF-CCCABDD2C025}" type="presParOf" srcId="{E2D60F50-75BD-4102-A032-78B06F8E874A}" destId="{879533E1-66C7-45E5-BED4-18FCE664F2F0}" srcOrd="2" destOrd="0" presId="urn:microsoft.com/office/officeart/2005/8/layout/default"/>
    <dgm:cxn modelId="{6DF6E730-5714-408C-82AF-C746DC8EFE4F}" type="presParOf" srcId="{E2D60F50-75BD-4102-A032-78B06F8E874A}" destId="{27A2742D-338B-442D-88EC-11B8D80C04EB}" srcOrd="3" destOrd="0" presId="urn:microsoft.com/office/officeart/2005/8/layout/default"/>
    <dgm:cxn modelId="{52D710C6-32C8-42F8-8CAE-1458EE83CB30}" type="presParOf" srcId="{E2D60F50-75BD-4102-A032-78B06F8E874A}" destId="{1DB0F536-EB40-408A-983A-2903EC9C2198}" srcOrd="4" destOrd="0" presId="urn:microsoft.com/office/officeart/2005/8/layout/default"/>
    <dgm:cxn modelId="{37BC65A2-1C9E-4D09-82DA-DC77FEFAC215}" type="presParOf" srcId="{E2D60F50-75BD-4102-A032-78B06F8E874A}" destId="{E06AF427-6927-4021-A8AF-9812C7FC9C13}" srcOrd="5" destOrd="0" presId="urn:microsoft.com/office/officeart/2005/8/layout/default"/>
    <dgm:cxn modelId="{9B22AC89-102B-44D1-ABFB-0A62CCAE01E5}" type="presParOf" srcId="{E2D60F50-75BD-4102-A032-78B06F8E874A}" destId="{22CCEAB2-4E71-416D-88F0-659BD1F715C6}" srcOrd="6" destOrd="0" presId="urn:microsoft.com/office/officeart/2005/8/layout/default"/>
    <dgm:cxn modelId="{8BAF0E10-2B90-4747-B2DB-2424B30001FC}" type="presParOf" srcId="{E2D60F50-75BD-4102-A032-78B06F8E874A}" destId="{D598FBC7-078C-4D5D-8E6A-907925050FF2}" srcOrd="7" destOrd="0" presId="urn:microsoft.com/office/officeart/2005/8/layout/default"/>
    <dgm:cxn modelId="{34385621-4F5A-458B-9551-ADF0AD854C0F}" type="presParOf" srcId="{E2D60F50-75BD-4102-A032-78B06F8E874A}" destId="{8D06976E-2493-4E3D-8361-27F9B3E364F3}" srcOrd="8" destOrd="0" presId="urn:microsoft.com/office/officeart/2005/8/layout/default"/>
    <dgm:cxn modelId="{4055A447-F116-4C9D-A462-9875C887E2E0}" type="presParOf" srcId="{E2D60F50-75BD-4102-A032-78B06F8E874A}" destId="{4D8BF65F-6F08-4698-8BF9-C4663726CD32}" srcOrd="9" destOrd="0" presId="urn:microsoft.com/office/officeart/2005/8/layout/default"/>
    <dgm:cxn modelId="{46E16B0F-6A62-41A2-ACC8-7ADBEA900A6F}" type="presParOf" srcId="{E2D60F50-75BD-4102-A032-78B06F8E874A}" destId="{0277F0B7-7E98-4ED9-B7FA-EF21409FA7B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F3E16-6683-42DE-AD84-8F3CA404D5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78412-B1BE-4D08-9881-E7D09AA6EA2F}">
      <dgm:prSet phldrT="[Text]" custT="1"/>
      <dgm:spPr>
        <a:solidFill>
          <a:srgbClr val="2C6CC0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Academic Research</a:t>
          </a:r>
        </a:p>
      </dgm:t>
    </dgm:pt>
    <dgm:pt modelId="{9B2E843E-6901-4E99-A607-47FA69B61D36}" type="parTrans" cxnId="{798B801C-BC09-4C68-A8C0-6EAD3B8DE84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0A4FF-5BB4-47E8-9BFD-9F06507F21D0}" type="sibTrans" cxnId="{798B801C-BC09-4C68-A8C0-6EAD3B8DE84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972EA-58E0-4BB2-A370-E32D68FA0082}">
      <dgm:prSet phldrT="[Text]" custT="1"/>
      <dgm:spPr>
        <a:solidFill>
          <a:srgbClr val="2C6CC0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Student Growth</a:t>
          </a:r>
        </a:p>
      </dgm:t>
    </dgm:pt>
    <dgm:pt modelId="{1CD765A2-FB0A-482B-8268-4C731F41C869}" type="parTrans" cxnId="{8EE5EC30-0F3C-4B3A-912C-5522EAEDD17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3BAC-C291-4CBB-BB25-19708D7ADB52}" type="sibTrans" cxnId="{8EE5EC30-0F3C-4B3A-912C-5522EAEDD17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EDB8F-7378-4F31-A882-790020ABC3ED}">
      <dgm:prSet phldrT="[Text]" custT="1"/>
      <dgm:spPr>
        <a:solidFill>
          <a:srgbClr val="2C6CC0"/>
        </a:solidFill>
        <a:ln>
          <a:noFill/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Faculty Growth</a:t>
          </a:r>
        </a:p>
      </dgm:t>
    </dgm:pt>
    <dgm:pt modelId="{15BB9275-C435-493B-811D-0B72B50F2E93}" type="parTrans" cxnId="{905CF1A4-F980-495B-897D-2A8EF62BE59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9C08D-F9FA-4342-8748-151FE1492432}" type="sibTrans" cxnId="{905CF1A4-F980-495B-897D-2A8EF62BE59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60F50-75BD-4102-A032-78B06F8E874A}" type="pres">
      <dgm:prSet presAssocID="{145F3E16-6683-42DE-AD84-8F3CA404D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F55B9-3A98-479A-887F-3A5A23031BF9}" type="pres">
      <dgm:prSet presAssocID="{4B478412-B1BE-4D08-9881-E7D09AA6EA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D59FC-075A-4489-8EAD-D03F19FE7A20}" type="pres">
      <dgm:prSet presAssocID="{AF80A4FF-5BB4-47E8-9BFD-9F06507F21D0}" presName="sibTrans" presStyleCnt="0"/>
      <dgm:spPr/>
    </dgm:pt>
    <dgm:pt modelId="{879533E1-66C7-45E5-BED4-18FCE664F2F0}" type="pres">
      <dgm:prSet presAssocID="{A6A972EA-58E0-4BB2-A370-E32D68FA00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2742D-338B-442D-88EC-11B8D80C04EB}" type="pres">
      <dgm:prSet presAssocID="{0F0A3BAC-C291-4CBB-BB25-19708D7ADB52}" presName="sibTrans" presStyleCnt="0"/>
      <dgm:spPr/>
    </dgm:pt>
    <dgm:pt modelId="{1DB0F536-EB40-408A-983A-2903EC9C2198}" type="pres">
      <dgm:prSet presAssocID="{6E6EDB8F-7378-4F31-A882-790020ABC3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FBCC5-4934-4DF7-AEB1-D8D9F507C351}" type="presOf" srcId="{6E6EDB8F-7378-4F31-A882-790020ABC3ED}" destId="{1DB0F536-EB40-408A-983A-2903EC9C2198}" srcOrd="0" destOrd="0" presId="urn:microsoft.com/office/officeart/2005/8/layout/default"/>
    <dgm:cxn modelId="{798B801C-BC09-4C68-A8C0-6EAD3B8DE84D}" srcId="{145F3E16-6683-42DE-AD84-8F3CA404D519}" destId="{4B478412-B1BE-4D08-9881-E7D09AA6EA2F}" srcOrd="0" destOrd="0" parTransId="{9B2E843E-6901-4E99-A607-47FA69B61D36}" sibTransId="{AF80A4FF-5BB4-47E8-9BFD-9F06507F21D0}"/>
    <dgm:cxn modelId="{8EE5EC30-0F3C-4B3A-912C-5522EAEDD17F}" srcId="{145F3E16-6683-42DE-AD84-8F3CA404D519}" destId="{A6A972EA-58E0-4BB2-A370-E32D68FA0082}" srcOrd="1" destOrd="0" parTransId="{1CD765A2-FB0A-482B-8268-4C731F41C869}" sibTransId="{0F0A3BAC-C291-4CBB-BB25-19708D7ADB52}"/>
    <dgm:cxn modelId="{FB78CF13-4C9D-4EB7-9DB0-42C4F9D4967A}" type="presOf" srcId="{145F3E16-6683-42DE-AD84-8F3CA404D519}" destId="{E2D60F50-75BD-4102-A032-78B06F8E874A}" srcOrd="0" destOrd="0" presId="urn:microsoft.com/office/officeart/2005/8/layout/default"/>
    <dgm:cxn modelId="{8DC646FB-97A6-4938-91D4-B33B4D26AD22}" type="presOf" srcId="{A6A972EA-58E0-4BB2-A370-E32D68FA0082}" destId="{879533E1-66C7-45E5-BED4-18FCE664F2F0}" srcOrd="0" destOrd="0" presId="urn:microsoft.com/office/officeart/2005/8/layout/default"/>
    <dgm:cxn modelId="{A069916E-C616-4790-9314-2596951CD94A}" type="presOf" srcId="{4B478412-B1BE-4D08-9881-E7D09AA6EA2F}" destId="{4B9F55B9-3A98-479A-887F-3A5A23031BF9}" srcOrd="0" destOrd="0" presId="urn:microsoft.com/office/officeart/2005/8/layout/default"/>
    <dgm:cxn modelId="{905CF1A4-F980-495B-897D-2A8EF62BE597}" srcId="{145F3E16-6683-42DE-AD84-8F3CA404D519}" destId="{6E6EDB8F-7378-4F31-A882-790020ABC3ED}" srcOrd="2" destOrd="0" parTransId="{15BB9275-C435-493B-811D-0B72B50F2E93}" sibTransId="{7849C08D-F9FA-4342-8748-151FE1492432}"/>
    <dgm:cxn modelId="{9541233F-5875-4FE7-A1D4-1381537D0E72}" type="presParOf" srcId="{E2D60F50-75BD-4102-A032-78B06F8E874A}" destId="{4B9F55B9-3A98-479A-887F-3A5A23031BF9}" srcOrd="0" destOrd="0" presId="urn:microsoft.com/office/officeart/2005/8/layout/default"/>
    <dgm:cxn modelId="{E839FF41-36A7-41C7-9CE4-C759DA0B3FA5}" type="presParOf" srcId="{E2D60F50-75BD-4102-A032-78B06F8E874A}" destId="{934D59FC-075A-4489-8EAD-D03F19FE7A20}" srcOrd="1" destOrd="0" presId="urn:microsoft.com/office/officeart/2005/8/layout/default"/>
    <dgm:cxn modelId="{1F9485D5-58EE-4233-83EF-CCCABDD2C025}" type="presParOf" srcId="{E2D60F50-75BD-4102-A032-78B06F8E874A}" destId="{879533E1-66C7-45E5-BED4-18FCE664F2F0}" srcOrd="2" destOrd="0" presId="urn:microsoft.com/office/officeart/2005/8/layout/default"/>
    <dgm:cxn modelId="{6DF6E730-5714-408C-82AF-C746DC8EFE4F}" type="presParOf" srcId="{E2D60F50-75BD-4102-A032-78B06F8E874A}" destId="{27A2742D-338B-442D-88EC-11B8D80C04EB}" srcOrd="3" destOrd="0" presId="urn:microsoft.com/office/officeart/2005/8/layout/default"/>
    <dgm:cxn modelId="{52D710C6-32C8-42F8-8CAE-1458EE83CB30}" type="presParOf" srcId="{E2D60F50-75BD-4102-A032-78B06F8E874A}" destId="{1DB0F536-EB40-408A-983A-2903EC9C219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5C7F-8260-4C6E-83C1-9E8F92BD7B32}">
      <dsp:nvSpPr>
        <dsp:cNvPr id="0" name=""/>
        <dsp:cNvSpPr/>
      </dsp:nvSpPr>
      <dsp:spPr>
        <a:xfrm>
          <a:off x="13858" y="288938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DE152-1AE9-47F6-841E-65BA5231D4AE}">
      <dsp:nvSpPr>
        <dsp:cNvPr id="0" name=""/>
        <dsp:cNvSpPr/>
      </dsp:nvSpPr>
      <dsp:spPr>
        <a:xfrm>
          <a:off x="90230" y="360817"/>
          <a:ext cx="1374696" cy="1168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2122D-9F5F-47E9-8873-33094C8064C0}">
      <dsp:nvSpPr>
        <dsp:cNvPr id="0" name=""/>
        <dsp:cNvSpPr/>
      </dsp:nvSpPr>
      <dsp:spPr>
        <a:xfrm>
          <a:off x="90230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Christopoulos Vasileios</a:t>
          </a:r>
        </a:p>
      </dsp:txBody>
      <dsp:txXfrm>
        <a:off x="90230" y="1708574"/>
        <a:ext cx="1374696" cy="305473"/>
      </dsp:txXfrm>
    </dsp:sp>
    <dsp:sp modelId="{4A44E5AC-7F46-471F-A5E1-DD619B1396F8}">
      <dsp:nvSpPr>
        <dsp:cNvPr id="0" name=""/>
        <dsp:cNvSpPr/>
      </dsp:nvSpPr>
      <dsp:spPr>
        <a:xfrm>
          <a:off x="90230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BIEN</a:t>
          </a:r>
        </a:p>
      </dsp:txBody>
      <dsp:txXfrm>
        <a:off x="90230" y="1528860"/>
        <a:ext cx="1374696" cy="179713"/>
      </dsp:txXfrm>
    </dsp:sp>
    <dsp:sp modelId="{22DCE1C9-E9EA-4745-9780-35DADE1709C8}">
      <dsp:nvSpPr>
        <dsp:cNvPr id="0" name=""/>
        <dsp:cNvSpPr/>
      </dsp:nvSpPr>
      <dsp:spPr>
        <a:xfrm>
          <a:off x="2023438" y="288938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79A6E-3D53-43CE-B9EF-E3AE308B7B83}">
      <dsp:nvSpPr>
        <dsp:cNvPr id="0" name=""/>
        <dsp:cNvSpPr/>
      </dsp:nvSpPr>
      <dsp:spPr>
        <a:xfrm>
          <a:off x="2333550" y="360817"/>
          <a:ext cx="907217" cy="116804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92E29-A1A6-49F6-B340-335644F0D844}">
      <dsp:nvSpPr>
        <dsp:cNvPr id="0" name=""/>
        <dsp:cNvSpPr/>
      </dsp:nvSpPr>
      <dsp:spPr>
        <a:xfrm>
          <a:off x="2099810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Younjin</a:t>
          </a:r>
          <a:r>
            <a:rPr lang="en-US" sz="1000" b="1" kern="1200" dirty="0"/>
            <a:t> Min</a:t>
          </a:r>
        </a:p>
      </dsp:txBody>
      <dsp:txXfrm>
        <a:off x="2099810" y="1708574"/>
        <a:ext cx="1374696" cy="305473"/>
      </dsp:txXfrm>
    </dsp:sp>
    <dsp:sp modelId="{C814FD2F-2AE0-4D7C-AA67-7F61D6B06EA1}">
      <dsp:nvSpPr>
        <dsp:cNvPr id="0" name=""/>
        <dsp:cNvSpPr/>
      </dsp:nvSpPr>
      <dsp:spPr>
        <a:xfrm>
          <a:off x="2099810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Assoc. Professor, CEE</a:t>
          </a:r>
        </a:p>
      </dsp:txBody>
      <dsp:txXfrm>
        <a:off x="2099810" y="1528860"/>
        <a:ext cx="1374696" cy="179713"/>
      </dsp:txXfrm>
    </dsp:sp>
    <dsp:sp modelId="{8415DBCE-2DF6-4A46-B1A1-D0080DBFCADE}">
      <dsp:nvSpPr>
        <dsp:cNvPr id="0" name=""/>
        <dsp:cNvSpPr/>
      </dsp:nvSpPr>
      <dsp:spPr>
        <a:xfrm>
          <a:off x="4033017" y="288938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6AFA2-423E-4FE5-A46F-737AFF748893}">
      <dsp:nvSpPr>
        <dsp:cNvPr id="0" name=""/>
        <dsp:cNvSpPr/>
      </dsp:nvSpPr>
      <dsp:spPr>
        <a:xfrm>
          <a:off x="4197047" y="360817"/>
          <a:ext cx="1199381" cy="116804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DFB7F-1FEF-4783-8FB2-10C1C51FA4D9}">
      <dsp:nvSpPr>
        <dsp:cNvPr id="0" name=""/>
        <dsp:cNvSpPr/>
      </dsp:nvSpPr>
      <dsp:spPr>
        <a:xfrm>
          <a:off x="4109389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Yujie Men</a:t>
          </a:r>
        </a:p>
      </dsp:txBody>
      <dsp:txXfrm>
        <a:off x="4109389" y="1708574"/>
        <a:ext cx="1374696" cy="305473"/>
      </dsp:txXfrm>
    </dsp:sp>
    <dsp:sp modelId="{FDF005B8-63F3-4BF4-8409-F3EE8E51357E}">
      <dsp:nvSpPr>
        <dsp:cNvPr id="0" name=""/>
        <dsp:cNvSpPr/>
      </dsp:nvSpPr>
      <dsp:spPr>
        <a:xfrm>
          <a:off x="4109389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CEE</a:t>
          </a:r>
        </a:p>
      </dsp:txBody>
      <dsp:txXfrm>
        <a:off x="4109389" y="1528860"/>
        <a:ext cx="1374696" cy="179713"/>
      </dsp:txXfrm>
    </dsp:sp>
    <dsp:sp modelId="{12F9955A-F082-4067-A87D-AF8F7DFB7072}">
      <dsp:nvSpPr>
        <dsp:cNvPr id="0" name=""/>
        <dsp:cNvSpPr/>
      </dsp:nvSpPr>
      <dsp:spPr>
        <a:xfrm>
          <a:off x="6042597" y="288938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DD0BC-4028-4498-9BB8-9D43A3C20D96}">
      <dsp:nvSpPr>
        <dsp:cNvPr id="0" name=""/>
        <dsp:cNvSpPr/>
      </dsp:nvSpPr>
      <dsp:spPr>
        <a:xfrm>
          <a:off x="6199066" y="360817"/>
          <a:ext cx="1214503" cy="116804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E5D93-97C3-4439-88AC-A24843706800}">
      <dsp:nvSpPr>
        <dsp:cNvPr id="0" name=""/>
        <dsp:cNvSpPr/>
      </dsp:nvSpPr>
      <dsp:spPr>
        <a:xfrm>
          <a:off x="6118969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Yun Shen</a:t>
          </a:r>
        </a:p>
      </dsp:txBody>
      <dsp:txXfrm>
        <a:off x="6118969" y="1708574"/>
        <a:ext cx="1374696" cy="305473"/>
      </dsp:txXfrm>
    </dsp:sp>
    <dsp:sp modelId="{CCD10468-44E2-4034-ABEA-70B03795EF5D}">
      <dsp:nvSpPr>
        <dsp:cNvPr id="0" name=""/>
        <dsp:cNvSpPr/>
      </dsp:nvSpPr>
      <dsp:spPr>
        <a:xfrm>
          <a:off x="6118969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CEE</a:t>
          </a:r>
        </a:p>
      </dsp:txBody>
      <dsp:txXfrm>
        <a:off x="6118969" y="1528860"/>
        <a:ext cx="1374696" cy="179713"/>
      </dsp:txXfrm>
    </dsp:sp>
    <dsp:sp modelId="{0CAED0D4-8D92-4EDB-A2BA-03C3877030C4}">
      <dsp:nvSpPr>
        <dsp:cNvPr id="0" name=""/>
        <dsp:cNvSpPr/>
      </dsp:nvSpPr>
      <dsp:spPr>
        <a:xfrm>
          <a:off x="8052176" y="288938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73719-4C2E-4721-9F97-D473D3BC48A4}">
      <dsp:nvSpPr>
        <dsp:cNvPr id="0" name=""/>
        <dsp:cNvSpPr/>
      </dsp:nvSpPr>
      <dsp:spPr>
        <a:xfrm>
          <a:off x="8316064" y="360817"/>
          <a:ext cx="999665" cy="1168042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E2651-F53C-4F94-AF65-99D0D64ECD31}">
      <dsp:nvSpPr>
        <dsp:cNvPr id="0" name=""/>
        <dsp:cNvSpPr/>
      </dsp:nvSpPr>
      <dsp:spPr>
        <a:xfrm>
          <a:off x="8128548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Hung-Wei Tseng</a:t>
          </a:r>
        </a:p>
      </dsp:txBody>
      <dsp:txXfrm>
        <a:off x="8128548" y="1708574"/>
        <a:ext cx="1374696" cy="305473"/>
      </dsp:txXfrm>
    </dsp:sp>
    <dsp:sp modelId="{B8ABB479-09A7-40F3-AC3D-B70361DEBF78}">
      <dsp:nvSpPr>
        <dsp:cNvPr id="0" name=""/>
        <dsp:cNvSpPr/>
      </dsp:nvSpPr>
      <dsp:spPr>
        <a:xfrm>
          <a:off x="8128548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CSE</a:t>
          </a:r>
        </a:p>
      </dsp:txBody>
      <dsp:txXfrm>
        <a:off x="8128548" y="1528860"/>
        <a:ext cx="1374696" cy="179713"/>
      </dsp:txXfrm>
    </dsp:sp>
    <dsp:sp modelId="{535373FB-7BF6-4886-ADD5-90CF26ED5513}">
      <dsp:nvSpPr>
        <dsp:cNvPr id="0" name=""/>
        <dsp:cNvSpPr/>
      </dsp:nvSpPr>
      <dsp:spPr>
        <a:xfrm>
          <a:off x="10061756" y="288938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37033-D876-435B-8891-AD57BC9E41AA}">
      <dsp:nvSpPr>
        <dsp:cNvPr id="0" name=""/>
        <dsp:cNvSpPr/>
      </dsp:nvSpPr>
      <dsp:spPr>
        <a:xfrm>
          <a:off x="10138128" y="360817"/>
          <a:ext cx="1374696" cy="11680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A2BE3-BED6-4467-900D-92F357399E72}">
      <dsp:nvSpPr>
        <dsp:cNvPr id="0" name=""/>
        <dsp:cNvSpPr/>
      </dsp:nvSpPr>
      <dsp:spPr>
        <a:xfrm>
          <a:off x="10138128" y="1708574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Amey</a:t>
          </a:r>
          <a:r>
            <a:rPr lang="en-US" sz="1000" b="1" kern="1200" dirty="0"/>
            <a:t> </a:t>
          </a:r>
          <a:r>
            <a:rPr lang="en-US" sz="1000" b="1" kern="1200" dirty="0" err="1"/>
            <a:t>Bhangale</a:t>
          </a:r>
          <a:endParaRPr lang="en-US" sz="1000" b="1" kern="1200" dirty="0"/>
        </a:p>
      </dsp:txBody>
      <dsp:txXfrm>
        <a:off x="10138128" y="1708574"/>
        <a:ext cx="1374696" cy="305473"/>
      </dsp:txXfrm>
    </dsp:sp>
    <dsp:sp modelId="{13067324-3E78-4370-A910-59D54B8E1CB1}">
      <dsp:nvSpPr>
        <dsp:cNvPr id="0" name=""/>
        <dsp:cNvSpPr/>
      </dsp:nvSpPr>
      <dsp:spPr>
        <a:xfrm>
          <a:off x="10138128" y="1528860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CSE </a:t>
          </a:r>
        </a:p>
      </dsp:txBody>
      <dsp:txXfrm>
        <a:off x="10138128" y="1528860"/>
        <a:ext cx="1374696" cy="179713"/>
      </dsp:txXfrm>
    </dsp:sp>
    <dsp:sp modelId="{8C4A207A-F021-4E42-A06F-D1516653859A}">
      <dsp:nvSpPr>
        <dsp:cNvPr id="0" name=""/>
        <dsp:cNvSpPr/>
      </dsp:nvSpPr>
      <dsp:spPr>
        <a:xfrm>
          <a:off x="4443" y="2238671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DA40-B1C8-4C2F-8E1D-227D88585F33}">
      <dsp:nvSpPr>
        <dsp:cNvPr id="0" name=""/>
        <dsp:cNvSpPr/>
      </dsp:nvSpPr>
      <dsp:spPr>
        <a:xfrm>
          <a:off x="311798" y="2310551"/>
          <a:ext cx="912729" cy="116804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3936-EF47-4666-A40A-6A880B6ACF41}">
      <dsp:nvSpPr>
        <dsp:cNvPr id="0" name=""/>
        <dsp:cNvSpPr/>
      </dsp:nvSpPr>
      <dsp:spPr>
        <a:xfrm>
          <a:off x="80815" y="3658307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Yan </a:t>
          </a:r>
          <a:r>
            <a:rPr lang="en-US" sz="1000" b="1" kern="1200" dirty="0" err="1"/>
            <a:t>Gu</a:t>
          </a:r>
          <a:endParaRPr lang="en-US" sz="1000" b="1" kern="1200" dirty="0"/>
        </a:p>
      </dsp:txBody>
      <dsp:txXfrm>
        <a:off x="80815" y="3658307"/>
        <a:ext cx="1374696" cy="305473"/>
      </dsp:txXfrm>
    </dsp:sp>
    <dsp:sp modelId="{18FFC879-84CF-4893-B211-83567325ED96}">
      <dsp:nvSpPr>
        <dsp:cNvPr id="0" name=""/>
        <dsp:cNvSpPr/>
      </dsp:nvSpPr>
      <dsp:spPr>
        <a:xfrm>
          <a:off x="80815" y="3478594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CSE</a:t>
          </a:r>
        </a:p>
      </dsp:txBody>
      <dsp:txXfrm>
        <a:off x="80815" y="3478594"/>
        <a:ext cx="1374696" cy="179713"/>
      </dsp:txXfrm>
    </dsp:sp>
    <dsp:sp modelId="{D408331E-2D5C-42AE-8538-2BBF4571D6DD}">
      <dsp:nvSpPr>
        <dsp:cNvPr id="0" name=""/>
        <dsp:cNvSpPr/>
      </dsp:nvSpPr>
      <dsp:spPr>
        <a:xfrm>
          <a:off x="2014022" y="2238671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BE54-6765-4555-9F18-9BA21988CA41}">
      <dsp:nvSpPr>
        <dsp:cNvPr id="0" name=""/>
        <dsp:cNvSpPr/>
      </dsp:nvSpPr>
      <dsp:spPr>
        <a:xfrm>
          <a:off x="2327488" y="2310551"/>
          <a:ext cx="900508" cy="1168042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072F1-A734-4B7B-A3D7-90E17859089B}">
      <dsp:nvSpPr>
        <dsp:cNvPr id="0" name=""/>
        <dsp:cNvSpPr/>
      </dsp:nvSpPr>
      <dsp:spPr>
        <a:xfrm>
          <a:off x="2090394" y="3658307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Yihan</a:t>
          </a:r>
          <a:r>
            <a:rPr lang="en-US" sz="1000" b="1" kern="1200" dirty="0"/>
            <a:t> Sun</a:t>
          </a:r>
        </a:p>
      </dsp:txBody>
      <dsp:txXfrm>
        <a:off x="2090394" y="3658307"/>
        <a:ext cx="1374696" cy="305473"/>
      </dsp:txXfrm>
    </dsp:sp>
    <dsp:sp modelId="{1BCBFC21-B94D-493E-B26A-17EDA3BFF6E7}">
      <dsp:nvSpPr>
        <dsp:cNvPr id="0" name=""/>
        <dsp:cNvSpPr/>
      </dsp:nvSpPr>
      <dsp:spPr>
        <a:xfrm>
          <a:off x="2090394" y="3478594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CSE</a:t>
          </a:r>
        </a:p>
      </dsp:txBody>
      <dsp:txXfrm>
        <a:off x="2090394" y="3478594"/>
        <a:ext cx="1374696" cy="179713"/>
      </dsp:txXfrm>
    </dsp:sp>
    <dsp:sp modelId="{8B2C2903-87C8-437B-867E-3CC904A18B7A}">
      <dsp:nvSpPr>
        <dsp:cNvPr id="0" name=""/>
        <dsp:cNvSpPr/>
      </dsp:nvSpPr>
      <dsp:spPr>
        <a:xfrm>
          <a:off x="4033017" y="2238671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06FB-6482-4F0C-903D-8BD202EDC0DD}">
      <dsp:nvSpPr>
        <dsp:cNvPr id="0" name=""/>
        <dsp:cNvSpPr/>
      </dsp:nvSpPr>
      <dsp:spPr>
        <a:xfrm>
          <a:off x="4193844" y="2310551"/>
          <a:ext cx="1205787" cy="1168042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FAD8D-4B91-4B01-9F73-1097B89D38C5}">
      <dsp:nvSpPr>
        <dsp:cNvPr id="0" name=""/>
        <dsp:cNvSpPr/>
      </dsp:nvSpPr>
      <dsp:spPr>
        <a:xfrm>
          <a:off x="4109389" y="3665266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Roman Chomko</a:t>
          </a:r>
        </a:p>
      </dsp:txBody>
      <dsp:txXfrm>
        <a:off x="4109389" y="3665266"/>
        <a:ext cx="1374696" cy="305473"/>
      </dsp:txXfrm>
    </dsp:sp>
    <dsp:sp modelId="{99080904-2269-43E9-A992-9F55EA1EFED5}">
      <dsp:nvSpPr>
        <dsp:cNvPr id="0" name=""/>
        <dsp:cNvSpPr/>
      </dsp:nvSpPr>
      <dsp:spPr>
        <a:xfrm>
          <a:off x="4023601" y="3471635"/>
          <a:ext cx="1546272" cy="20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Assoc. Prof. of Teaching, ECE</a:t>
          </a:r>
        </a:p>
      </dsp:txBody>
      <dsp:txXfrm>
        <a:off x="4023601" y="3471635"/>
        <a:ext cx="1546272" cy="207549"/>
      </dsp:txXfrm>
    </dsp:sp>
    <dsp:sp modelId="{A772DB65-A39B-46BF-B320-1ED4CDC6AE30}">
      <dsp:nvSpPr>
        <dsp:cNvPr id="0" name=""/>
        <dsp:cNvSpPr/>
      </dsp:nvSpPr>
      <dsp:spPr>
        <a:xfrm>
          <a:off x="6052013" y="2238671"/>
          <a:ext cx="1527440" cy="1796989"/>
        </a:xfrm>
        <a:prstGeom prst="rect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6EE4C-415B-4B8B-AA87-A9ABBC127FE8}">
      <dsp:nvSpPr>
        <dsp:cNvPr id="0" name=""/>
        <dsp:cNvSpPr/>
      </dsp:nvSpPr>
      <dsp:spPr>
        <a:xfrm>
          <a:off x="6128385" y="2310551"/>
          <a:ext cx="1374696" cy="116804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D19D0-5760-4A1F-8335-02DE653EB318}">
      <dsp:nvSpPr>
        <dsp:cNvPr id="0" name=""/>
        <dsp:cNvSpPr/>
      </dsp:nvSpPr>
      <dsp:spPr>
        <a:xfrm>
          <a:off x="6128385" y="3658307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Xi Chen</a:t>
          </a:r>
        </a:p>
      </dsp:txBody>
      <dsp:txXfrm>
        <a:off x="6128385" y="3658307"/>
        <a:ext cx="1374696" cy="305473"/>
      </dsp:txXfrm>
    </dsp:sp>
    <dsp:sp modelId="{3D50636E-E69A-49D9-A570-B8BDB6078B74}">
      <dsp:nvSpPr>
        <dsp:cNvPr id="0" name=""/>
        <dsp:cNvSpPr/>
      </dsp:nvSpPr>
      <dsp:spPr>
        <a:xfrm>
          <a:off x="6128385" y="3478594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ECE</a:t>
          </a:r>
        </a:p>
      </dsp:txBody>
      <dsp:txXfrm>
        <a:off x="6128385" y="3478594"/>
        <a:ext cx="1374696" cy="179713"/>
      </dsp:txXfrm>
    </dsp:sp>
    <dsp:sp modelId="{E2BB5778-09C5-4A53-B1BC-8304EAD1F54A}">
      <dsp:nvSpPr>
        <dsp:cNvPr id="0" name=""/>
        <dsp:cNvSpPr/>
      </dsp:nvSpPr>
      <dsp:spPr>
        <a:xfrm>
          <a:off x="8061592" y="2238671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FB46E-51DB-4A23-9650-2894E3E4470E}">
      <dsp:nvSpPr>
        <dsp:cNvPr id="0" name=""/>
        <dsp:cNvSpPr/>
      </dsp:nvSpPr>
      <dsp:spPr>
        <a:xfrm>
          <a:off x="8262876" y="2310551"/>
          <a:ext cx="1124873" cy="1168042"/>
        </a:xfrm>
        <a:prstGeom prst="rect">
          <a:avLst/>
        </a:prstGeom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97D32-E763-47CB-99BB-942F3B70AFD1}">
      <dsp:nvSpPr>
        <dsp:cNvPr id="0" name=""/>
        <dsp:cNvSpPr/>
      </dsp:nvSpPr>
      <dsp:spPr>
        <a:xfrm>
          <a:off x="8137964" y="3658307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Erfan</a:t>
          </a:r>
          <a:r>
            <a:rPr lang="en-US" sz="1000" b="1" kern="1200" dirty="0"/>
            <a:t> </a:t>
          </a:r>
          <a:r>
            <a:rPr lang="en-US" sz="1000" b="1" kern="1200" dirty="0" err="1"/>
            <a:t>Nozari</a:t>
          </a:r>
          <a:endParaRPr lang="en-US" sz="1000" b="1" kern="1200" dirty="0"/>
        </a:p>
      </dsp:txBody>
      <dsp:txXfrm>
        <a:off x="8137964" y="3658307"/>
        <a:ext cx="1374696" cy="305473"/>
      </dsp:txXfrm>
    </dsp:sp>
    <dsp:sp modelId="{FA6DA766-CB24-4DCB-BF40-6496B106DA92}">
      <dsp:nvSpPr>
        <dsp:cNvPr id="0" name=""/>
        <dsp:cNvSpPr/>
      </dsp:nvSpPr>
      <dsp:spPr>
        <a:xfrm>
          <a:off x="8137964" y="3478594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ME</a:t>
          </a:r>
        </a:p>
      </dsp:txBody>
      <dsp:txXfrm>
        <a:off x="8137964" y="3478594"/>
        <a:ext cx="1374696" cy="179713"/>
      </dsp:txXfrm>
    </dsp:sp>
    <dsp:sp modelId="{FD5E8BE5-442D-42DB-9491-6D1CD9B0371F}">
      <dsp:nvSpPr>
        <dsp:cNvPr id="0" name=""/>
        <dsp:cNvSpPr/>
      </dsp:nvSpPr>
      <dsp:spPr>
        <a:xfrm>
          <a:off x="10071172" y="2238671"/>
          <a:ext cx="1527440" cy="1796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0C71-4E0A-44D4-840F-D0DAD3183268}">
      <dsp:nvSpPr>
        <dsp:cNvPr id="0" name=""/>
        <dsp:cNvSpPr/>
      </dsp:nvSpPr>
      <dsp:spPr>
        <a:xfrm>
          <a:off x="10259671" y="2310551"/>
          <a:ext cx="1150442" cy="1168042"/>
        </a:xfrm>
        <a:prstGeom prst="rect">
          <a:avLst/>
        </a:prstGeom>
        <a:blipFill dpi="0" rotWithShape="1"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5C73-9CFC-48BD-AB27-A0ECD7D25D7C}">
      <dsp:nvSpPr>
        <dsp:cNvPr id="0" name=""/>
        <dsp:cNvSpPr/>
      </dsp:nvSpPr>
      <dsp:spPr>
        <a:xfrm>
          <a:off x="10147544" y="3658307"/>
          <a:ext cx="1374696" cy="305473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Jun Sheng</a:t>
          </a:r>
        </a:p>
      </dsp:txBody>
      <dsp:txXfrm>
        <a:off x="10147544" y="3658307"/>
        <a:ext cx="1374696" cy="305473"/>
      </dsp:txXfrm>
    </dsp:sp>
    <dsp:sp modelId="{B15B1E05-798F-42DA-AD03-F2C0589256B2}">
      <dsp:nvSpPr>
        <dsp:cNvPr id="0" name=""/>
        <dsp:cNvSpPr/>
      </dsp:nvSpPr>
      <dsp:spPr>
        <a:xfrm>
          <a:off x="10147544" y="3478594"/>
          <a:ext cx="1374696" cy="17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Asst. Professor, ME</a:t>
          </a:r>
        </a:p>
      </dsp:txBody>
      <dsp:txXfrm>
        <a:off x="10147544" y="3478594"/>
        <a:ext cx="1374696" cy="179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F697-6AAB-4592-8051-0E250A8C1A37}">
      <dsp:nvSpPr>
        <dsp:cNvPr id="0" name=""/>
        <dsp:cNvSpPr/>
      </dsp:nvSpPr>
      <dsp:spPr>
        <a:xfrm>
          <a:off x="656064" y="572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Environmental Research and Technology </a:t>
          </a:r>
          <a:b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(CE-CERT)</a:t>
          </a:r>
        </a:p>
      </dsp:txBody>
      <dsp:txXfrm>
        <a:off x="656064" y="572"/>
        <a:ext cx="2397295" cy="1438377"/>
      </dsp:txXfrm>
    </dsp:sp>
    <dsp:sp modelId="{ECB24CF3-0B8B-4F44-9FC5-49D01DE041C4}">
      <dsp:nvSpPr>
        <dsp:cNvPr id="0" name=""/>
        <dsp:cNvSpPr/>
      </dsp:nvSpPr>
      <dsp:spPr>
        <a:xfrm>
          <a:off x="3293089" y="572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Winston Chung Global Energy Center </a:t>
          </a: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(WCGEC)</a:t>
          </a:r>
        </a:p>
      </dsp:txBody>
      <dsp:txXfrm>
        <a:off x="3293089" y="572"/>
        <a:ext cx="2397295" cy="1438377"/>
      </dsp:txXfrm>
    </dsp:sp>
    <dsp:sp modelId="{2A399A4A-211B-486C-B78A-FCC04A31E20C}">
      <dsp:nvSpPr>
        <dsp:cNvPr id="0" name=""/>
        <dsp:cNvSpPr/>
      </dsp:nvSpPr>
      <dsp:spPr>
        <a:xfrm>
          <a:off x="5930114" y="572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Nanoscale Science and Engineering </a:t>
          </a: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(CNSE)</a:t>
          </a:r>
        </a:p>
      </dsp:txBody>
      <dsp:txXfrm>
        <a:off x="5930114" y="572"/>
        <a:ext cx="2397295" cy="1438377"/>
      </dsp:txXfrm>
    </dsp:sp>
    <dsp:sp modelId="{5D4DEE55-4052-4A52-85CC-F94485558BCA}">
      <dsp:nvSpPr>
        <dsp:cNvPr id="0" name=""/>
        <dsp:cNvSpPr/>
      </dsp:nvSpPr>
      <dsp:spPr>
        <a:xfrm>
          <a:off x="8567139" y="572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Advanced Neuroimaging </a:t>
          </a: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(UCR CAN)</a:t>
          </a:r>
        </a:p>
      </dsp:txBody>
      <dsp:txXfrm>
        <a:off x="8567139" y="572"/>
        <a:ext cx="2397295" cy="1438377"/>
      </dsp:txXfrm>
    </dsp:sp>
    <dsp:sp modelId="{1D2EABD5-FE7E-465B-899C-453C17C3D7AF}">
      <dsp:nvSpPr>
        <dsp:cNvPr id="0" name=""/>
        <dsp:cNvSpPr/>
      </dsp:nvSpPr>
      <dsp:spPr>
        <a:xfrm>
          <a:off x="656064" y="1678679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Research and Education in Cyber Security and Privacy </a:t>
          </a:r>
          <a:b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(CRESP)</a:t>
          </a:r>
        </a:p>
      </dsp:txBody>
      <dsp:txXfrm>
        <a:off x="656064" y="1678679"/>
        <a:ext cx="2397295" cy="1438377"/>
      </dsp:txXfrm>
    </dsp:sp>
    <dsp:sp modelId="{B9E0B9B3-8614-4F18-B8A0-899A631D0E39}">
      <dsp:nvSpPr>
        <dsp:cNvPr id="0" name=""/>
        <dsp:cNvSpPr/>
      </dsp:nvSpPr>
      <dsp:spPr>
        <a:xfrm>
          <a:off x="3293089" y="1678679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Center for Industrial Biotechnology </a:t>
          </a: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(CIB)</a:t>
          </a:r>
        </a:p>
      </dsp:txBody>
      <dsp:txXfrm>
        <a:off x="3293089" y="1678679"/>
        <a:ext cx="2397295" cy="1438377"/>
      </dsp:txXfrm>
    </dsp:sp>
    <dsp:sp modelId="{EE2EBC7B-901F-6248-B955-291E0237F270}">
      <dsp:nvSpPr>
        <dsp:cNvPr id="0" name=""/>
        <dsp:cNvSpPr/>
      </dsp:nvSpPr>
      <dsp:spPr>
        <a:xfrm>
          <a:off x="5930114" y="1678679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UCR-KIMS Center for Innovative Materials for Energy and Environment </a:t>
          </a:r>
          <a:b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(CIME)</a:t>
          </a:r>
        </a:p>
      </dsp:txBody>
      <dsp:txXfrm>
        <a:off x="5930114" y="1678679"/>
        <a:ext cx="2397295" cy="1438377"/>
      </dsp:txXfrm>
    </dsp:sp>
    <dsp:sp modelId="{E68BA1DC-41FC-B741-956A-694225C1F96F}">
      <dsp:nvSpPr>
        <dsp:cNvPr id="0" name=""/>
        <dsp:cNvSpPr/>
      </dsp:nvSpPr>
      <dsp:spPr>
        <a:xfrm>
          <a:off x="8567139" y="1678679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</a:t>
          </a:r>
          <a:r>
            <a:rPr lang="en-US" sz="14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Robotics </a:t>
          </a: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and Intelligent Systems </a:t>
          </a: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(CRIS)</a:t>
          </a:r>
        </a:p>
      </dsp:txBody>
      <dsp:txXfrm>
        <a:off x="8567139" y="1678679"/>
        <a:ext cx="2397295" cy="1438377"/>
      </dsp:txXfrm>
    </dsp:sp>
    <dsp:sp modelId="{69320CDB-D6B5-2C4E-AC13-66D62BF5463E}">
      <dsp:nvSpPr>
        <dsp:cNvPr id="0" name=""/>
        <dsp:cNvSpPr/>
      </dsp:nvSpPr>
      <dsp:spPr>
        <a:xfrm>
          <a:off x="4611602" y="3356786"/>
          <a:ext cx="2397295" cy="1438377"/>
        </a:xfrm>
        <a:prstGeom prst="rect">
          <a:avLst/>
        </a:prstGeom>
        <a:solidFill>
          <a:srgbClr val="003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Center for Ubiquitous Communication by Light </a:t>
          </a: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400" b="1" kern="1200" dirty="0">
              <a:solidFill>
                <a:srgbClr val="F1AB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(UC-LIGHT)</a:t>
          </a:r>
        </a:p>
      </dsp:txBody>
      <dsp:txXfrm>
        <a:off x="4611602" y="3356786"/>
        <a:ext cx="2397295" cy="1438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D3B42-8397-4830-A51F-DFFAE47D0842}">
      <dsp:nvSpPr>
        <dsp:cNvPr id="0" name=""/>
        <dsp:cNvSpPr/>
      </dsp:nvSpPr>
      <dsp:spPr>
        <a:xfrm>
          <a:off x="1552" y="709902"/>
          <a:ext cx="2059734" cy="1029867"/>
        </a:xfrm>
        <a:prstGeom prst="roundRect">
          <a:avLst>
            <a:gd name="adj" fmla="val 10000"/>
          </a:avLst>
        </a:prstGeom>
        <a:solidFill>
          <a:srgbClr val="003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Strategic Planning Process</a:t>
          </a:r>
        </a:p>
      </dsp:txBody>
      <dsp:txXfrm>
        <a:off x="31716" y="740066"/>
        <a:ext cx="1999406" cy="969539"/>
      </dsp:txXfrm>
    </dsp:sp>
    <dsp:sp modelId="{21A5C246-6D92-4CC7-AFF4-82351516AD5C}">
      <dsp:nvSpPr>
        <dsp:cNvPr id="0" name=""/>
        <dsp:cNvSpPr/>
      </dsp:nvSpPr>
      <dsp:spPr>
        <a:xfrm rot="19457599">
          <a:off x="1965920" y="890912"/>
          <a:ext cx="1014628" cy="75673"/>
        </a:xfrm>
        <a:custGeom>
          <a:avLst/>
          <a:gdLst/>
          <a:ahLst/>
          <a:cxnLst/>
          <a:rect l="0" t="0" r="0" b="0"/>
          <a:pathLst>
            <a:path>
              <a:moveTo>
                <a:pt x="0" y="37836"/>
              </a:moveTo>
              <a:lnTo>
                <a:pt x="1014628" y="37836"/>
              </a:lnTo>
            </a:path>
          </a:pathLst>
        </a:custGeom>
        <a:noFill/>
        <a:ln w="12700" cap="flat" cmpd="sng" algn="ctr">
          <a:solidFill>
            <a:srgbClr val="003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7868" y="903383"/>
        <a:ext cx="50731" cy="50731"/>
      </dsp:txXfrm>
    </dsp:sp>
    <dsp:sp modelId="{9CC21C51-B655-48B2-92A4-D8FCBA0149D7}">
      <dsp:nvSpPr>
        <dsp:cNvPr id="0" name=""/>
        <dsp:cNvSpPr/>
      </dsp:nvSpPr>
      <dsp:spPr>
        <a:xfrm>
          <a:off x="2885181" y="117729"/>
          <a:ext cx="2059734" cy="1029867"/>
        </a:xfrm>
        <a:prstGeom prst="roundRect">
          <a:avLst>
            <a:gd name="adj" fmla="val 10000"/>
          </a:avLst>
        </a:prstGeom>
        <a:solidFill>
          <a:srgbClr val="2D6C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Strategic Plan Development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5345" y="147893"/>
        <a:ext cx="1999406" cy="969539"/>
      </dsp:txXfrm>
    </dsp:sp>
    <dsp:sp modelId="{5C2AF333-AE00-4B7C-911E-1CB88B6F7FC8}">
      <dsp:nvSpPr>
        <dsp:cNvPr id="0" name=""/>
        <dsp:cNvSpPr/>
      </dsp:nvSpPr>
      <dsp:spPr>
        <a:xfrm rot="2142401">
          <a:off x="1965920" y="1483086"/>
          <a:ext cx="1014628" cy="75673"/>
        </a:xfrm>
        <a:custGeom>
          <a:avLst/>
          <a:gdLst/>
          <a:ahLst/>
          <a:cxnLst/>
          <a:rect l="0" t="0" r="0" b="0"/>
          <a:pathLst>
            <a:path>
              <a:moveTo>
                <a:pt x="0" y="37836"/>
              </a:moveTo>
              <a:lnTo>
                <a:pt x="1014628" y="37836"/>
              </a:lnTo>
            </a:path>
          </a:pathLst>
        </a:custGeom>
        <a:noFill/>
        <a:ln w="12700" cap="flat" cmpd="sng" algn="ctr">
          <a:solidFill>
            <a:srgbClr val="003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7868" y="1495557"/>
        <a:ext cx="50731" cy="50731"/>
      </dsp:txXfrm>
    </dsp:sp>
    <dsp:sp modelId="{2B238FDF-86C6-4B0A-A58B-633FBABCAB20}">
      <dsp:nvSpPr>
        <dsp:cNvPr id="0" name=""/>
        <dsp:cNvSpPr/>
      </dsp:nvSpPr>
      <dsp:spPr>
        <a:xfrm>
          <a:off x="2885181" y="1302076"/>
          <a:ext cx="2059734" cy="1029867"/>
        </a:xfrm>
        <a:prstGeom prst="roundRect">
          <a:avLst>
            <a:gd name="adj" fmla="val 10000"/>
          </a:avLst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Operational Plan Development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5345" y="1332240"/>
        <a:ext cx="1999406" cy="969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F55B9-3A98-479A-887F-3A5A23031BF9}">
      <dsp:nvSpPr>
        <dsp:cNvPr id="0" name=""/>
        <dsp:cNvSpPr/>
      </dsp:nvSpPr>
      <dsp:spPr>
        <a:xfrm>
          <a:off x="63331" y="1105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Physical Resources</a:t>
          </a:r>
        </a:p>
      </dsp:txBody>
      <dsp:txXfrm>
        <a:off x="63331" y="1105"/>
        <a:ext cx="1450559" cy="870335"/>
      </dsp:txXfrm>
    </dsp:sp>
    <dsp:sp modelId="{879533E1-66C7-45E5-BED4-18FCE664F2F0}">
      <dsp:nvSpPr>
        <dsp:cNvPr id="0" name=""/>
        <dsp:cNvSpPr/>
      </dsp:nvSpPr>
      <dsp:spPr>
        <a:xfrm>
          <a:off x="1658946" y="1105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Outreach/ Recruitment</a:t>
          </a:r>
        </a:p>
      </dsp:txBody>
      <dsp:txXfrm>
        <a:off x="1658946" y="1105"/>
        <a:ext cx="1450559" cy="870335"/>
      </dsp:txXfrm>
    </dsp:sp>
    <dsp:sp modelId="{1DB0F536-EB40-408A-983A-2903EC9C2198}">
      <dsp:nvSpPr>
        <dsp:cNvPr id="0" name=""/>
        <dsp:cNvSpPr/>
      </dsp:nvSpPr>
      <dsp:spPr>
        <a:xfrm>
          <a:off x="3254562" y="1105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Culture/ Experience</a:t>
          </a:r>
        </a:p>
      </dsp:txBody>
      <dsp:txXfrm>
        <a:off x="3254562" y="1105"/>
        <a:ext cx="1450559" cy="870335"/>
      </dsp:txXfrm>
    </dsp:sp>
    <dsp:sp modelId="{22CCEAB2-4E71-416D-88F0-659BD1F715C6}">
      <dsp:nvSpPr>
        <dsp:cNvPr id="0" name=""/>
        <dsp:cNvSpPr/>
      </dsp:nvSpPr>
      <dsp:spPr>
        <a:xfrm>
          <a:off x="63331" y="1016497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Marketing Outreach</a:t>
          </a:r>
        </a:p>
      </dsp:txBody>
      <dsp:txXfrm>
        <a:off x="63331" y="1016497"/>
        <a:ext cx="1450559" cy="870335"/>
      </dsp:txXfrm>
    </dsp:sp>
    <dsp:sp modelId="{8D06976E-2493-4E3D-8361-27F9B3E364F3}">
      <dsp:nvSpPr>
        <dsp:cNvPr id="0" name=""/>
        <dsp:cNvSpPr/>
      </dsp:nvSpPr>
      <dsp:spPr>
        <a:xfrm>
          <a:off x="1658946" y="1016497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Philanthropy</a:t>
          </a:r>
        </a:p>
      </dsp:txBody>
      <dsp:txXfrm>
        <a:off x="1658946" y="1016497"/>
        <a:ext cx="1450559" cy="870335"/>
      </dsp:txXfrm>
    </dsp:sp>
    <dsp:sp modelId="{0277F0B7-7E98-4ED9-B7FA-EF21409FA7B0}">
      <dsp:nvSpPr>
        <dsp:cNvPr id="0" name=""/>
        <dsp:cNvSpPr/>
      </dsp:nvSpPr>
      <dsp:spPr>
        <a:xfrm>
          <a:off x="3254562" y="1016497"/>
          <a:ext cx="1450559" cy="870335"/>
        </a:xfrm>
        <a:prstGeom prst="rect">
          <a:avLst/>
        </a:prstGeom>
        <a:solidFill>
          <a:srgbClr val="6F81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Budget &amp; Resource Needs</a:t>
          </a:r>
        </a:p>
      </dsp:txBody>
      <dsp:txXfrm>
        <a:off x="3254562" y="1016497"/>
        <a:ext cx="1450559" cy="870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F55B9-3A98-479A-887F-3A5A23031BF9}">
      <dsp:nvSpPr>
        <dsp:cNvPr id="0" name=""/>
        <dsp:cNvSpPr/>
      </dsp:nvSpPr>
      <dsp:spPr>
        <a:xfrm>
          <a:off x="0" y="466794"/>
          <a:ext cx="1439539" cy="863724"/>
        </a:xfrm>
        <a:prstGeom prst="rect">
          <a:avLst/>
        </a:prstGeom>
        <a:solidFill>
          <a:srgbClr val="2C6C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Academic Research</a:t>
          </a:r>
        </a:p>
      </dsp:txBody>
      <dsp:txXfrm>
        <a:off x="0" y="466794"/>
        <a:ext cx="1439539" cy="863724"/>
      </dsp:txXfrm>
    </dsp:sp>
    <dsp:sp modelId="{879533E1-66C7-45E5-BED4-18FCE664F2F0}">
      <dsp:nvSpPr>
        <dsp:cNvPr id="0" name=""/>
        <dsp:cNvSpPr/>
      </dsp:nvSpPr>
      <dsp:spPr>
        <a:xfrm>
          <a:off x="1583494" y="466794"/>
          <a:ext cx="1439539" cy="863724"/>
        </a:xfrm>
        <a:prstGeom prst="rect">
          <a:avLst/>
        </a:prstGeom>
        <a:solidFill>
          <a:srgbClr val="2C6C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Student Growth</a:t>
          </a:r>
        </a:p>
      </dsp:txBody>
      <dsp:txXfrm>
        <a:off x="1583494" y="466794"/>
        <a:ext cx="1439539" cy="863724"/>
      </dsp:txXfrm>
    </dsp:sp>
    <dsp:sp modelId="{1DB0F536-EB40-408A-983A-2903EC9C2198}">
      <dsp:nvSpPr>
        <dsp:cNvPr id="0" name=""/>
        <dsp:cNvSpPr/>
      </dsp:nvSpPr>
      <dsp:spPr>
        <a:xfrm>
          <a:off x="3166988" y="466794"/>
          <a:ext cx="1439539" cy="863724"/>
        </a:xfrm>
        <a:prstGeom prst="rect">
          <a:avLst/>
        </a:prstGeom>
        <a:solidFill>
          <a:srgbClr val="2C6C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Faculty Growth</a:t>
          </a:r>
        </a:p>
      </dsp:txBody>
      <dsp:txXfrm>
        <a:off x="3166988" y="466794"/>
        <a:ext cx="1439539" cy="86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high participation by faculty and staff and that a round of input will be coming later in the summer.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BF29B-DF1C-504F-924A-E68968CEBB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8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209" y="709523"/>
            <a:ext cx="3871245" cy="1085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TITLE/</a:t>
            </a:r>
            <a:br>
              <a:rPr lang="en-US" dirty="0"/>
            </a:br>
            <a:r>
              <a:rPr lang="en-US" dirty="0"/>
              <a:t>WELCOME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2209" y="1957388"/>
            <a:ext cx="3871245" cy="332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2209" y="2375776"/>
            <a:ext cx="3871245" cy="3246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dirty="0"/>
              <a:t>Professional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9" y="209073"/>
            <a:ext cx="2492523" cy="3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26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r="29139"/>
          <a:stretch/>
        </p:blipFill>
        <p:spPr>
          <a:xfrm>
            <a:off x="0" y="-10507"/>
            <a:ext cx="4214949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6702"/>
          <a:stretch/>
        </p:blipFill>
        <p:spPr>
          <a:xfrm>
            <a:off x="-8872" y="62"/>
            <a:ext cx="4224417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7409"/>
          <a:stretch/>
        </p:blipFill>
        <p:spPr>
          <a:xfrm>
            <a:off x="0" y="-17092"/>
            <a:ext cx="12192000" cy="688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4" name="Flowchart: Process 13"/>
          <p:cNvSpPr/>
          <p:nvPr userDrawn="1"/>
        </p:nvSpPr>
        <p:spPr>
          <a:xfrm>
            <a:off x="570179" y="-17093"/>
            <a:ext cx="4117976" cy="2033900"/>
          </a:xfrm>
          <a:prstGeom prst="flowChartProcess">
            <a:avLst/>
          </a:prstGeom>
          <a:solidFill>
            <a:srgbClr val="003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1956" y="123387"/>
            <a:ext cx="3894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AMERICA’S FASTEST RISING RANKED UNIVERSITY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845" y="1508382"/>
            <a:ext cx="389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News &amp; World Report</a:t>
            </a:r>
          </a:p>
        </p:txBody>
      </p:sp>
    </p:spTree>
    <p:extLst>
      <p:ext uri="{BB962C8B-B14F-4D97-AF65-F5344CB8AC3E}">
        <p14:creationId xmlns:p14="http://schemas.microsoft.com/office/powerpoint/2010/main" val="21545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4E13-5534-4EBC-9726-C83AEDFEA58E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7418-527C-426E-A603-65977E49E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2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838200" y="117298"/>
            <a:ext cx="10515600" cy="7714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838200" y="14468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3406"/>
          <a:stretch/>
        </p:blipFill>
        <p:spPr>
          <a:xfrm>
            <a:off x="0" y="-8546"/>
            <a:ext cx="12192000" cy="6884475"/>
          </a:xfrm>
          <a:prstGeom prst="rect">
            <a:avLst/>
          </a:prstGeom>
        </p:spPr>
      </p:pic>
      <p:sp>
        <p:nvSpPr>
          <p:cNvPr id="16" name="Flowchart: Process 15"/>
          <p:cNvSpPr/>
          <p:nvPr userDrawn="1"/>
        </p:nvSpPr>
        <p:spPr>
          <a:xfrm>
            <a:off x="570179" y="-1"/>
            <a:ext cx="4117976" cy="2871388"/>
          </a:xfrm>
          <a:prstGeom prst="flowChartProcess">
            <a:avLst/>
          </a:prstGeom>
          <a:solidFill>
            <a:srgbClr val="003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5" r:id="rId3"/>
    <p:sldLayoutId id="2147483706" r:id="rId4"/>
    <p:sldLayoutId id="2147483708" r:id="rId5"/>
    <p:sldLayoutId id="2147483709" r:id="rId6"/>
    <p:sldLayoutId id="2147483713" r:id="rId7"/>
    <p:sldLayoutId id="214748371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3406"/>
          <a:stretch/>
        </p:blipFill>
        <p:spPr>
          <a:xfrm>
            <a:off x="0" y="-17930"/>
            <a:ext cx="12192000" cy="6893859"/>
          </a:xfrm>
          <a:prstGeom prst="rect">
            <a:avLst/>
          </a:prstGeom>
        </p:spPr>
      </p:pic>
      <p:sp>
        <p:nvSpPr>
          <p:cNvPr id="6" name="AutoShape 6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155575" y="-14859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county of riverside eda logo transparent"/>
          <p:cNvSpPr>
            <a:spLocks noChangeAspect="1" noChangeArrowheads="1"/>
          </p:cNvSpPr>
          <p:nvPr/>
        </p:nvSpPr>
        <p:spPr bwMode="auto">
          <a:xfrm>
            <a:off x="307975" y="-13335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570179" y="-1"/>
            <a:ext cx="4117976" cy="2626659"/>
          </a:xfrm>
          <a:prstGeom prst="flowChartProcess">
            <a:avLst/>
          </a:prstGeom>
          <a:solidFill>
            <a:srgbClr val="003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4" y="263745"/>
            <a:ext cx="2426260" cy="3287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649078" y="862173"/>
            <a:ext cx="3960173" cy="71422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FACULTY ORIENTATION</a:t>
            </a:r>
            <a:endParaRPr lang="en-US" sz="7200" b="1" dirty="0">
              <a:solidFill>
                <a:schemeClr val="bg1"/>
              </a:solidFill>
              <a:latin typeface="Trade Gothic Next SR Pro" panose="020F05030403030200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49078" y="1804994"/>
            <a:ext cx="3960173" cy="71422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Jay Farrell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Dean, Academic Personnel</a:t>
            </a:r>
            <a:endParaRPr lang="en-US" sz="4400" dirty="0">
              <a:solidFill>
                <a:srgbClr val="F1AB00"/>
              </a:solidFill>
              <a:latin typeface="Trade Gothic Next SR Pro" panose="020F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9559" y="169683"/>
            <a:ext cx="10345132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MARK YOUR CALENDAR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3923" y="2503506"/>
            <a:ext cx="52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C6C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21, 2019</a:t>
            </a:r>
            <a:endParaRPr lang="en-US" sz="2800" b="1" dirty="0">
              <a:solidFill>
                <a:srgbClr val="003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7389" y="2965269"/>
            <a:ext cx="288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83F7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 TBD</a:t>
            </a:r>
            <a:endParaRPr lang="en-US" dirty="0">
              <a:solidFill>
                <a:srgbClr val="2C6C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3923" y="3573208"/>
            <a:ext cx="5246995" cy="523220"/>
          </a:xfrm>
          <a:prstGeom prst="rect">
            <a:avLst/>
          </a:prstGeom>
          <a:solidFill>
            <a:srgbClr val="183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1A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RSVP: </a:t>
            </a:r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 COMING SOON!</a:t>
            </a: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5449" y="4236013"/>
            <a:ext cx="814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83F7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registration includes: </a:t>
            </a:r>
            <a:br>
              <a:rPr lang="en-US" b="1" dirty="0" smtClean="0">
                <a:solidFill>
                  <a:srgbClr val="183F7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solidFill>
                  <a:srgbClr val="2C6C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 ticket, parking, and reception entrance</a:t>
            </a:r>
            <a:endParaRPr lang="en-US" dirty="0">
              <a:solidFill>
                <a:srgbClr val="2C6C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311" y="4955271"/>
            <a:ext cx="814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83F7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Families are welcome!</a:t>
            </a:r>
            <a:endParaRPr lang="en-US" sz="2000" dirty="0">
              <a:solidFill>
                <a:srgbClr val="2C6C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4950" y="1426805"/>
            <a:ext cx="7630036" cy="954107"/>
          </a:xfrm>
          <a:prstGeom prst="rect">
            <a:avLst/>
          </a:prstGeom>
          <a:solidFill>
            <a:srgbClr val="183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1A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 NIGHT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UCR VS. REDLANDS BASKETBALL GAME</a:t>
            </a: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3"/>
          <a:stretch/>
        </p:blipFill>
        <p:spPr>
          <a:xfrm>
            <a:off x="0" y="3320242"/>
            <a:ext cx="4411744" cy="3537758"/>
          </a:xfrm>
          <a:prstGeom prst="rect">
            <a:avLst/>
          </a:prstGeom>
        </p:spPr>
      </p:pic>
      <p:pic>
        <p:nvPicPr>
          <p:cNvPr id="1026" name="Picture 2" descr="Image result for ucr scotty the be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5" y="999532"/>
            <a:ext cx="3207980" cy="24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FACULTY INTRODUCTIONS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365066"/>
              </p:ext>
            </p:extLst>
          </p:nvPr>
        </p:nvGraphicFramePr>
        <p:xfrm>
          <a:off x="311039" y="1387934"/>
          <a:ext cx="11603056" cy="432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7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992" y="1268237"/>
            <a:ext cx="10515600" cy="4837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Open Access Policy &amp; Data Management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Computing &amp; Technical Support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Contracts &amp; Grants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Finance/Personnel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Marketing/Websites/Communications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Academic Personnel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Facilities &amp; Safety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Graduate Education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Undergraduate Education/Student Organizations &amp; Professional Development Program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Undergraduate Course Scheduling/Advising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2C6CC0"/>
                </a:solidFill>
              </a:rPr>
              <a:t>Transition to Panelist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FACULTY ORIENTATION 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018481" y="1357882"/>
            <a:ext cx="6173519" cy="2462213"/>
          </a:xfrm>
          <a:prstGeom prst="rect">
            <a:avLst/>
          </a:prstGeom>
          <a:solidFill>
            <a:srgbClr val="003066"/>
          </a:solidFill>
        </p:spPr>
        <p:txBody>
          <a:bodyPr wrap="square" rtlCol="0">
            <a:spAutoFit/>
          </a:bodyPr>
          <a:lstStyle/>
          <a:p>
            <a:pPr marL="115888"/>
            <a:r>
              <a:rPr lang="en-US" b="1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meet colleagues who can facilitate your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3363" indent="-1174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speakers in 2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3363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minute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presentations; 3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minutes of questions</a:t>
            </a:r>
          </a:p>
          <a:p>
            <a:pPr marL="115888"/>
            <a:r>
              <a:rPr lang="en-US" b="1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 focus on:</a:t>
            </a:r>
          </a:p>
          <a:p>
            <a:pPr marL="233363" indent="-1174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group can help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succeed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3363" indent="-1174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in their group and what each person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3363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Tidbits of advice as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888"/>
            <a:r>
              <a:rPr lang="en-US" i="1" dirty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i="1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lides to be posted on faculty resources web </a:t>
            </a:r>
            <a:r>
              <a:rPr lang="en-US" i="1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FA6C45D-2904-FC4D-958D-C5C02EA8F98B}"/>
              </a:ext>
            </a:extLst>
          </p:cNvPr>
          <p:cNvSpPr txBox="1">
            <a:spLocks/>
          </p:cNvSpPr>
          <p:nvPr/>
        </p:nvSpPr>
        <p:spPr>
          <a:xfrm>
            <a:off x="594624" y="1247279"/>
            <a:ext cx="5043840" cy="329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3066"/>
                </a:solidFill>
              </a:rPr>
              <a:t>Departments: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Bioengineering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Chemical &amp; Environmental Engineering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Computer Science &amp; Engineering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Electrical &amp; Computer Engineering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Mechanical Engineering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2C6C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619DB-1826-EC45-8D59-18D9DD20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168568"/>
            <a:ext cx="10860024" cy="710242"/>
          </a:xfrm>
        </p:spPr>
        <p:txBody>
          <a:bodyPr/>
          <a:lstStyle/>
          <a:p>
            <a:pPr algn="l"/>
            <a:r>
              <a:rPr lang="en-US" dirty="0" smtClean="0"/>
              <a:t>BCOE Departments and Programs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FA6C45D-2904-FC4D-958D-C5C02EA8F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6692" y="1244343"/>
            <a:ext cx="6216030" cy="4058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3066"/>
                </a:solidFill>
              </a:rPr>
              <a:t>Programs: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Bioengineering (BS, MS, PHD)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Chemical Engineering (BS, MS, PHD)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Computer Engineering (BS, MS)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Computer Science (BS, MS, PHD)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Computer Science with Business Applications (BS)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Electrical Engineering (BS, MS, PHD)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Environmental Engineering (BS, MS, PHD)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Materials Science and Engineering (BS, MS, PHD)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2C6CC0"/>
                </a:solidFill>
              </a:rPr>
              <a:t>Mechanical Engineering (BS, MS, PHD)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624" y="3992605"/>
            <a:ext cx="5133823" cy="1836890"/>
            <a:chOff x="1755648" y="4818888"/>
            <a:chExt cx="8549640" cy="1143000"/>
          </a:xfrm>
        </p:grpSpPr>
        <p:sp>
          <p:nvSpPr>
            <p:cNvPr id="11" name="Rectangle 10"/>
            <p:cNvSpPr/>
            <p:nvPr/>
          </p:nvSpPr>
          <p:spPr>
            <a:xfrm>
              <a:off x="1783080" y="4818888"/>
              <a:ext cx="8522208" cy="1143000"/>
            </a:xfrm>
            <a:prstGeom prst="rect">
              <a:avLst/>
            </a:prstGeom>
            <a:solidFill>
              <a:srgbClr val="0030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FFA6C45D-2904-FC4D-958D-C5C02EA8F98B}"/>
                </a:ext>
              </a:extLst>
            </p:cNvPr>
            <p:cNvSpPr txBox="1">
              <a:spLocks/>
            </p:cNvSpPr>
            <p:nvPr/>
          </p:nvSpPr>
          <p:spPr>
            <a:xfrm>
              <a:off x="1783080" y="4953697"/>
              <a:ext cx="8522208" cy="4504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457200" indent="-45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83F7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2C6C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93B4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6F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BS Programs ABET Accredited through September 30, 2025 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>
                <a:solidFill>
                  <a:srgbClr val="2C6C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FFA6C45D-2904-FC4D-958D-C5C02EA8F98B}"/>
                </a:ext>
              </a:extLst>
            </p:cNvPr>
            <p:cNvSpPr txBox="1">
              <a:spLocks/>
            </p:cNvSpPr>
            <p:nvPr/>
          </p:nvSpPr>
          <p:spPr>
            <a:xfrm>
              <a:off x="1755648" y="5453569"/>
              <a:ext cx="8522208" cy="4504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83F7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2C6C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93B4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6F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 smtClean="0">
                  <a:solidFill>
                    <a:srgbClr val="F1AB00"/>
                  </a:solidFill>
                </a:rPr>
                <a:t>Comprehensive general review: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2024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>
                <a:solidFill>
                  <a:srgbClr val="2C6C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7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RESEARCH CENTERS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5021038"/>
              </p:ext>
            </p:extLst>
          </p:nvPr>
        </p:nvGraphicFramePr>
        <p:xfrm>
          <a:off x="400050" y="1315634"/>
          <a:ext cx="11620500" cy="47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6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COLLEGE GROWTH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3574137"/>
              </p:ext>
            </p:extLst>
          </p:nvPr>
        </p:nvGraphicFramePr>
        <p:xfrm>
          <a:off x="657290" y="1284180"/>
          <a:ext cx="10822503" cy="495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A5E9D99-265E-1648-B6BB-37725D400980}"/>
              </a:ext>
            </a:extLst>
          </p:cNvPr>
          <p:cNvSpPr/>
          <p:nvPr/>
        </p:nvSpPr>
        <p:spPr>
          <a:xfrm>
            <a:off x="6652598" y="3591875"/>
            <a:ext cx="4701202" cy="1534886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DISTINGUISHED FACULTY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100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Fellows of professional societies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57 CAREER and junior faculty </a:t>
            </a:r>
            <a:r>
              <a:rPr lang="en-US" sz="1600" b="1" dirty="0" smtClean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2 PECASE Award recipients </a:t>
            </a:r>
            <a:endParaRPr lang="en-US" sz="1600" b="1" dirty="0">
              <a:solidFill>
                <a:prstClr val="white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NEW! </a:t>
            </a: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Member of the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NAE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in Mexico</a:t>
            </a:r>
          </a:p>
        </p:txBody>
      </p:sp>
    </p:spTree>
    <p:extLst>
      <p:ext uri="{BB962C8B-B14F-4D97-AF65-F5344CB8AC3E}">
        <p14:creationId xmlns:p14="http://schemas.microsoft.com/office/powerpoint/2010/main" val="16105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GRANTS AWARDED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573960" y="1418147"/>
          <a:ext cx="8018169" cy="45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0231" y="3492621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$29M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9291" y="2876810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$39M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879" y="2316588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$50M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463573" y="3354122"/>
            <a:ext cx="1798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MILLIONS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4173" y="3015309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$38M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5504" y="2876809"/>
            <a:ext cx="8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$38M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5400" y="1044490"/>
            <a:ext cx="3276600" cy="5245474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1044490"/>
            <a:ext cx="3276599" cy="544493"/>
          </a:xfrm>
          <a:prstGeom prst="rect">
            <a:avLst/>
          </a:prstGeom>
          <a:solidFill>
            <a:srgbClr val="003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54604" y="1132070"/>
            <a:ext cx="179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MAJOR AWARDS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8071" y="2393875"/>
            <a:ext cx="19071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066"/>
                </a:solidFill>
              </a:rPr>
              <a:t>$1.5M AFOSR</a:t>
            </a:r>
          </a:p>
          <a:p>
            <a:r>
              <a:rPr lang="en-US" sz="1600" b="1" dirty="0">
                <a:solidFill>
                  <a:srgbClr val="2C6CC0"/>
                </a:solidFill>
              </a:rPr>
              <a:t>PI: Fabio </a:t>
            </a:r>
            <a:r>
              <a:rPr lang="en-US" sz="1600" b="1" dirty="0" err="1">
                <a:solidFill>
                  <a:srgbClr val="2C6CC0"/>
                </a:solidFill>
              </a:rPr>
              <a:t>Pasqualetti</a:t>
            </a:r>
            <a:endParaRPr lang="en-US" sz="1600" b="1" dirty="0">
              <a:solidFill>
                <a:srgbClr val="2C6C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8071" y="1705002"/>
            <a:ext cx="23514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066"/>
                </a:solidFill>
              </a:rPr>
              <a:t>$4.5M GAANN Awards</a:t>
            </a:r>
          </a:p>
          <a:p>
            <a:r>
              <a:rPr lang="en-US" sz="1600" b="1" dirty="0">
                <a:solidFill>
                  <a:srgbClr val="2C6CC0"/>
                </a:solidFill>
              </a:rPr>
              <a:t>CEE, CSE, ECE, 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8071" y="3114249"/>
            <a:ext cx="27245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066"/>
                </a:solidFill>
              </a:rPr>
              <a:t>$1.4M NSF</a:t>
            </a:r>
          </a:p>
          <a:p>
            <a:r>
              <a:rPr lang="en-US" sz="1600" b="1" dirty="0">
                <a:solidFill>
                  <a:srgbClr val="2C6CC0"/>
                </a:solidFill>
              </a:rPr>
              <a:t>PI: Vagelis </a:t>
            </a:r>
            <a:r>
              <a:rPr lang="en-US" sz="1600" b="1" dirty="0" err="1">
                <a:solidFill>
                  <a:srgbClr val="2C6CC0"/>
                </a:solidFill>
              </a:rPr>
              <a:t>Christidis</a:t>
            </a:r>
            <a:r>
              <a:rPr lang="en-US" sz="1600" dirty="0">
                <a:solidFill>
                  <a:srgbClr val="2C6CC0"/>
                </a:solidFill>
              </a:rPr>
              <a:t/>
            </a:r>
            <a:br>
              <a:rPr lang="en-US" sz="1600" dirty="0">
                <a:solidFill>
                  <a:srgbClr val="2C6CC0"/>
                </a:solidFill>
              </a:rPr>
            </a:br>
            <a:r>
              <a:rPr lang="en-US" sz="1600" dirty="0">
                <a:solidFill>
                  <a:srgbClr val="2C6CC0"/>
                </a:solidFill>
              </a:rPr>
              <a:t>Ahmed </a:t>
            </a:r>
            <a:r>
              <a:rPr lang="en-US" sz="1600" dirty="0" err="1">
                <a:solidFill>
                  <a:srgbClr val="2C6CC0"/>
                </a:solidFill>
              </a:rPr>
              <a:t>Eldawy</a:t>
            </a:r>
            <a:r>
              <a:rPr lang="en-US" sz="1600" dirty="0">
                <a:solidFill>
                  <a:srgbClr val="2C6CC0"/>
                </a:solidFill>
              </a:rPr>
              <a:t>, </a:t>
            </a:r>
            <a:r>
              <a:rPr lang="en-US" sz="1600" dirty="0" err="1">
                <a:solidFill>
                  <a:srgbClr val="2C6CC0"/>
                </a:solidFill>
              </a:rPr>
              <a:t>Vassilis</a:t>
            </a:r>
            <a:r>
              <a:rPr lang="en-US" sz="1600" dirty="0">
                <a:solidFill>
                  <a:srgbClr val="2C6CC0"/>
                </a:solidFill>
              </a:rPr>
              <a:t> </a:t>
            </a:r>
            <a:r>
              <a:rPr lang="en-US" sz="1600" dirty="0" err="1">
                <a:solidFill>
                  <a:srgbClr val="2C6CC0"/>
                </a:solidFill>
              </a:rPr>
              <a:t>Tsotras</a:t>
            </a:r>
            <a:endParaRPr lang="en-US" sz="1600" dirty="0">
              <a:solidFill>
                <a:srgbClr val="2C6C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8071" y="4080844"/>
            <a:ext cx="21375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066"/>
                </a:solidFill>
              </a:rPr>
              <a:t>$1.2M NSF</a:t>
            </a:r>
          </a:p>
          <a:p>
            <a:r>
              <a:rPr lang="en-US" sz="1600" b="1" dirty="0">
                <a:solidFill>
                  <a:srgbClr val="2C6CC0"/>
                </a:solidFill>
              </a:rPr>
              <a:t>PI: Albert Wang</a:t>
            </a:r>
            <a:r>
              <a:rPr lang="en-US" sz="1600" dirty="0">
                <a:solidFill>
                  <a:srgbClr val="2C6CC0"/>
                </a:solidFill>
              </a:rPr>
              <a:t/>
            </a:r>
            <a:br>
              <a:rPr lang="en-US" sz="1600" dirty="0">
                <a:solidFill>
                  <a:srgbClr val="2C6CC0"/>
                </a:solidFill>
              </a:rPr>
            </a:br>
            <a:r>
              <a:rPr lang="en-US" sz="1600" dirty="0" err="1">
                <a:solidFill>
                  <a:srgbClr val="2C6CC0"/>
                </a:solidFill>
              </a:rPr>
              <a:t>Ramdas</a:t>
            </a:r>
            <a:r>
              <a:rPr lang="en-US" sz="1600" dirty="0">
                <a:solidFill>
                  <a:srgbClr val="2C6CC0"/>
                </a:solidFill>
              </a:rPr>
              <a:t> </a:t>
            </a:r>
            <a:r>
              <a:rPr lang="en-US" sz="1600" dirty="0" err="1">
                <a:solidFill>
                  <a:srgbClr val="2C6CC0"/>
                </a:solidFill>
              </a:rPr>
              <a:t>Pai</a:t>
            </a:r>
            <a:r>
              <a:rPr lang="en-US" sz="1600" dirty="0">
                <a:solidFill>
                  <a:srgbClr val="2C6CC0"/>
                </a:solidFill>
              </a:rPr>
              <a:t>, Gang Chen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18071" y="5047439"/>
            <a:ext cx="3126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066"/>
                </a:solidFill>
              </a:rPr>
              <a:t>$1.2M ONR</a:t>
            </a:r>
          </a:p>
          <a:p>
            <a:r>
              <a:rPr lang="en-US" sz="1600" b="1" dirty="0">
                <a:solidFill>
                  <a:srgbClr val="2C6CC0"/>
                </a:solidFill>
              </a:rPr>
              <a:t>PI: Amit Roy-Chowdhury</a:t>
            </a:r>
            <a:r>
              <a:rPr lang="en-US" sz="1600" dirty="0">
                <a:solidFill>
                  <a:srgbClr val="2C6CC0"/>
                </a:solidFill>
              </a:rPr>
              <a:t/>
            </a:r>
            <a:br>
              <a:rPr lang="en-US" sz="1600" dirty="0">
                <a:solidFill>
                  <a:srgbClr val="2C6CC0"/>
                </a:solidFill>
              </a:rPr>
            </a:br>
            <a:r>
              <a:rPr lang="en-US" sz="1600" dirty="0">
                <a:solidFill>
                  <a:srgbClr val="2C6CC0"/>
                </a:solidFill>
              </a:rPr>
              <a:t>Konstantinos Karydis, Salman Asif, Fabio </a:t>
            </a:r>
            <a:r>
              <a:rPr lang="en-US" sz="1600" dirty="0" err="1">
                <a:solidFill>
                  <a:srgbClr val="2C6CC0"/>
                </a:solidFill>
              </a:rPr>
              <a:t>Pasqualetti</a:t>
            </a:r>
            <a:endParaRPr lang="en-US" sz="1600" dirty="0">
              <a:solidFill>
                <a:srgbClr val="2C6CC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6878495" y="1231271"/>
            <a:ext cx="1640816" cy="1573492"/>
          </a:xfrm>
          <a:prstGeom prst="downArrowCallout">
            <a:avLst>
              <a:gd name="adj1" fmla="val 14255"/>
              <a:gd name="adj2" fmla="val 16941"/>
              <a:gd name="adj3" fmla="val 20523"/>
              <a:gd name="adj4" fmla="val 68559"/>
            </a:avLst>
          </a:prstGeom>
          <a:solidFill>
            <a:srgbClr val="2C6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Funding &amp; review delays due to govt. shutdown</a:t>
            </a:r>
          </a:p>
        </p:txBody>
      </p:sp>
    </p:spTree>
    <p:extLst>
      <p:ext uri="{BB962C8B-B14F-4D97-AF65-F5344CB8AC3E}">
        <p14:creationId xmlns:p14="http://schemas.microsoft.com/office/powerpoint/2010/main" val="5753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6353" y="1045029"/>
            <a:ext cx="3470259" cy="5249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559" y="169683"/>
            <a:ext cx="10345132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RANKINGS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>
          <a:xfrm>
            <a:off x="9974288" y="1065958"/>
            <a:ext cx="1643743" cy="146278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68487" y="1709057"/>
            <a:ext cx="6239421" cy="432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C6CC0"/>
                </a:solidFill>
              </a:rPr>
              <a:t>No. 1 in social mobility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- </a:t>
            </a:r>
            <a:r>
              <a:rPr lang="en-US" sz="1800" dirty="0"/>
              <a:t>U.S. News &amp; World Report Best College rankings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C6CC0"/>
                </a:solidFill>
              </a:rPr>
              <a:t>No. 1 most transformative university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- </a:t>
            </a:r>
            <a:r>
              <a:rPr lang="en-US" sz="1800" dirty="0"/>
              <a:t>Money Magazine 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C6CC0"/>
                </a:solidFill>
              </a:rPr>
              <a:t>No. 12 public university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   - Forbes “America’s Best Value Colleges”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C6CC0"/>
                </a:solidFill>
              </a:rPr>
              <a:t>No. 16 public university, No. 27 overall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   - Washington Monthly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C6CC0"/>
                </a:solidFill>
              </a:rPr>
              <a:t>Top 10 colleges that pay the most in big cities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   - CNBC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890" y="5054400"/>
            <a:ext cx="1367043" cy="109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39" y="4393473"/>
            <a:ext cx="2253343" cy="533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81" y="2528742"/>
            <a:ext cx="935573" cy="935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08" y="3568938"/>
            <a:ext cx="1805120" cy="67467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00219" y="1783342"/>
            <a:ext cx="3037114" cy="424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2C6CC0"/>
                </a:solidFill>
              </a:rPr>
              <a:t>Top 50</a:t>
            </a:r>
            <a:br>
              <a:rPr lang="en-US" sz="2400" b="1" dirty="0">
                <a:solidFill>
                  <a:srgbClr val="2C6CC0"/>
                </a:solidFill>
              </a:rPr>
            </a:br>
            <a:r>
              <a:rPr lang="en-US" sz="2000" dirty="0"/>
              <a:t>U.S. News &amp; World Report Public Engineering Colleges</a:t>
            </a:r>
            <a:endParaRPr lang="en-US" sz="2000" b="1" dirty="0">
              <a:solidFill>
                <a:srgbClr val="2C6CC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rgbClr val="2C6CC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rgbClr val="2C6CC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2C6CC0"/>
                </a:solidFill>
              </a:rPr>
              <a:t>Top 30 in salary potential </a:t>
            </a:r>
            <a:br>
              <a:rPr lang="en-US" sz="2400" b="1" dirty="0">
                <a:solidFill>
                  <a:srgbClr val="2C6CC0"/>
                </a:solidFill>
              </a:rPr>
            </a:br>
            <a:r>
              <a:rPr lang="en-US" sz="2000" dirty="0" err="1"/>
              <a:t>PayScale</a:t>
            </a:r>
            <a:r>
              <a:rPr lang="en-US" sz="2000" dirty="0"/>
              <a:t>, Best Schools for Engineering Majors by Salary Potential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57600" y="1153887"/>
            <a:ext cx="6618513" cy="4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Additional UCR Rankings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8" y="3460243"/>
            <a:ext cx="1696890" cy="849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8" y="1254936"/>
            <a:ext cx="2041143" cy="4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8265" y="1166135"/>
            <a:ext cx="11004063" cy="3924161"/>
            <a:chOff x="648265" y="1667296"/>
            <a:chExt cx="11004063" cy="3924161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87274529"/>
                </p:ext>
              </p:extLst>
            </p:nvPr>
          </p:nvGraphicFramePr>
          <p:xfrm>
            <a:off x="648265" y="2280972"/>
            <a:ext cx="4946469" cy="24496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180572113"/>
                </p:ext>
              </p:extLst>
            </p:nvPr>
          </p:nvGraphicFramePr>
          <p:xfrm>
            <a:off x="6877273" y="3703518"/>
            <a:ext cx="4768453" cy="18879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" name="Chevron 6"/>
            <p:cNvSpPr/>
            <p:nvPr/>
          </p:nvSpPr>
          <p:spPr>
            <a:xfrm>
              <a:off x="6239473" y="3927296"/>
              <a:ext cx="165463" cy="318132"/>
            </a:xfrm>
            <a:prstGeom prst="chevron">
              <a:avLst/>
            </a:prstGeom>
            <a:solidFill>
              <a:srgbClr val="6F813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055102623"/>
                </p:ext>
              </p:extLst>
            </p:nvPr>
          </p:nvGraphicFramePr>
          <p:xfrm>
            <a:off x="6958236" y="1991607"/>
            <a:ext cx="4606528" cy="1797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4" name="Chevron 13"/>
            <p:cNvSpPr/>
            <p:nvPr/>
          </p:nvSpPr>
          <p:spPr>
            <a:xfrm>
              <a:off x="6239472" y="2731197"/>
              <a:ext cx="165463" cy="318132"/>
            </a:xfrm>
            <a:prstGeom prst="chevron">
              <a:avLst/>
            </a:prstGeom>
            <a:solidFill>
              <a:srgbClr val="2C6CC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5090" y="4760460"/>
              <a:ext cx="272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30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11 subcommittees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30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90+ faculty/staff participants</a:t>
              </a:r>
              <a:endParaRPr lang="en-US" sz="1000" b="1" u="sng" dirty="0">
                <a:solidFill>
                  <a:srgbClr val="2C6CC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5090" y="1667296"/>
              <a:ext cx="3024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0030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Department chairs</a:t>
              </a:r>
              <a:endParaRPr lang="en-US" sz="700" b="1" dirty="0" smtClean="0">
                <a:solidFill>
                  <a:srgbClr val="003066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0030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Center directors</a:t>
              </a:r>
              <a:endParaRPr lang="en-US" sz="1000" b="1" u="sng" dirty="0">
                <a:solidFill>
                  <a:srgbClr val="2C6CC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7273" y="1706388"/>
              <a:ext cx="477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2C6C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Broad input received from faculty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2C6C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Another round of faculty input coming soon</a:t>
              </a:r>
              <a:endParaRPr lang="en-US" sz="1000" b="1" dirty="0">
                <a:solidFill>
                  <a:srgbClr val="2C6CC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1344" y="4744516"/>
            <a:ext cx="3278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066"/>
                </a:solidFill>
              </a:rPr>
              <a:t>Timeline: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6CC0"/>
                </a:solidFill>
              </a:rPr>
              <a:t>Unveiling October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6CC0"/>
                </a:solidFill>
              </a:rPr>
              <a:t>Feedback November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6CC0"/>
                </a:solidFill>
              </a:rPr>
              <a:t>Revision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6CC0"/>
                </a:solidFill>
              </a:rPr>
              <a:t>Implementation January </a:t>
            </a:r>
            <a:r>
              <a:rPr lang="en-US" dirty="0" smtClean="0">
                <a:solidFill>
                  <a:srgbClr val="2C6CC0"/>
                </a:solidFill>
              </a:rPr>
              <a:t>2020</a:t>
            </a:r>
            <a:endParaRPr lang="en-US" dirty="0" smtClean="0">
              <a:solidFill>
                <a:srgbClr val="2C6C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59976</TotalTime>
  <Words>668</Words>
  <Application>Microsoft Office PowerPoint</Application>
  <PresentationFormat>Widescreen</PresentationFormat>
  <Paragraphs>161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Tahoma</vt:lpstr>
      <vt:lpstr>Trade Gothic Next SR Pro</vt:lpstr>
      <vt:lpstr>4_Office Theme</vt:lpstr>
      <vt:lpstr>PowerPoint Presentation</vt:lpstr>
      <vt:lpstr>NEW FACULTY INTRODUCTIONS</vt:lpstr>
      <vt:lpstr>NEW FACULTY ORIENTATION AGENDA</vt:lpstr>
      <vt:lpstr>BCOE Departments and Programs</vt:lpstr>
      <vt:lpstr>RESEARCH CENTERS</vt:lpstr>
      <vt:lpstr>COLLEGE GROWTH</vt:lpstr>
      <vt:lpstr>RESEARCH GRANTS AWARDED</vt:lpstr>
      <vt:lpstr>PowerPoint Presentation</vt:lpstr>
      <vt:lpstr>STRATEGIC PLANNING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Angela Meluski</cp:lastModifiedBy>
  <cp:revision>866</cp:revision>
  <cp:lastPrinted>2018-05-10T20:57:26Z</cp:lastPrinted>
  <dcterms:created xsi:type="dcterms:W3CDTF">2016-04-25T16:40:06Z</dcterms:created>
  <dcterms:modified xsi:type="dcterms:W3CDTF">2019-09-25T22:35:56Z</dcterms:modified>
</cp:coreProperties>
</file>