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260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312C-D094-4694-9A16-5DC307FDFCD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61E3E-5631-4247-BA0A-777F70AC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615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082"/>
            <a:ext cx="12192000" cy="8136835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214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90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CPSU (</a:t>
            </a:r>
            <a:r>
              <a:rPr lang="en-US" sz="2400" dirty="0"/>
              <a:t>Central Personnel Service Unit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9397" y="1310563"/>
            <a:ext cx="471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profiles.ucr.edu/api/profilePicture/278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4" y="3275383"/>
            <a:ext cx="1601474" cy="16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files.ucr.edu/api/profilePicture/277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97" y="3305750"/>
            <a:ext cx="1571107" cy="15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ofiles.ucr.edu/api/profilePicture/275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1294069"/>
            <a:ext cx="1745674" cy="17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5985" y="1446415"/>
            <a:ext cx="465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Cecilia Gonzalez</a:t>
            </a:r>
          </a:p>
          <a:p>
            <a:r>
              <a:rPr lang="en-US" dirty="0"/>
              <a:t>Academic Personnel/Human Resources 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4476" y="3275383"/>
            <a:ext cx="37656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Tiffany Lindsey</a:t>
            </a:r>
          </a:p>
          <a:p>
            <a:r>
              <a:rPr lang="en-US" sz="1400" dirty="0"/>
              <a:t>Academic Personnel/ Human Resources Analyst</a:t>
            </a:r>
          </a:p>
          <a:p>
            <a:r>
              <a:rPr lang="en-US" sz="1200" dirty="0"/>
              <a:t>Bioengineering (BIEN)</a:t>
            </a:r>
          </a:p>
          <a:p>
            <a:r>
              <a:rPr lang="en-US" sz="1200" dirty="0"/>
              <a:t>Chemical &amp; Environmental Engineering (CEE)</a:t>
            </a:r>
          </a:p>
          <a:p>
            <a:r>
              <a:rPr lang="en-US" sz="1200" dirty="0"/>
              <a:t>Electrical &amp; Computer Engineering (ECE)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4865" y="3305750"/>
            <a:ext cx="3235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Angelique Jones</a:t>
            </a:r>
          </a:p>
          <a:p>
            <a:r>
              <a:rPr lang="en-US" sz="1400" dirty="0"/>
              <a:t>Academic Personnel/ Human Resources Analyst</a:t>
            </a:r>
          </a:p>
          <a:p>
            <a:r>
              <a:rPr lang="en-US" sz="1200" dirty="0"/>
              <a:t>Computer Science Engineering (CSE)</a:t>
            </a:r>
          </a:p>
          <a:p>
            <a:r>
              <a:rPr lang="en-US" sz="1200" dirty="0"/>
              <a:t>Mechanical Engineering (ME)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6073" y="5627160"/>
            <a:ext cx="102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 of Advancement file, </a:t>
            </a:r>
            <a:r>
              <a:rPr lang="en-US" dirty="0" err="1"/>
              <a:t>eFile</a:t>
            </a:r>
            <a:r>
              <a:rPr lang="en-US" dirty="0"/>
              <a:t>, Leaves, Academic Personnel Policy interpretation, Stop the </a:t>
            </a:r>
            <a:r>
              <a:rPr lang="en-US" dirty="0" smtClean="0"/>
              <a:t>Clocks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6963" y="190357"/>
            <a:ext cx="7965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POSSC (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Payroll Online Shared Service Center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7527" y="5777345"/>
            <a:ext cx="1043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 about paycheck, issues with </a:t>
            </a:r>
            <a:r>
              <a:rPr lang="en-US" dirty="0" err="1"/>
              <a:t>UCPath</a:t>
            </a:r>
            <a:r>
              <a:rPr lang="en-US" dirty="0"/>
              <a:t> Portal, Resolutions with </a:t>
            </a:r>
            <a:r>
              <a:rPr lang="en-US" dirty="0" err="1"/>
              <a:t>UCPath</a:t>
            </a:r>
            <a:r>
              <a:rPr lang="en-US" dirty="0"/>
              <a:t> office, Leave Administration </a:t>
            </a:r>
          </a:p>
          <a:p>
            <a:endParaRPr lang="en-US" dirty="0"/>
          </a:p>
        </p:txBody>
      </p:sp>
      <p:pic>
        <p:nvPicPr>
          <p:cNvPr id="1026" name="Picture 2" descr="https://profiles.ucr.edu/api/profilePicture/257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27" y="1239106"/>
            <a:ext cx="980902" cy="9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41" y="2994854"/>
            <a:ext cx="1058083" cy="1058083"/>
          </a:xfrm>
          <a:prstGeom prst="rect">
            <a:avLst/>
          </a:prstGeom>
        </p:spPr>
      </p:pic>
      <p:pic>
        <p:nvPicPr>
          <p:cNvPr id="1028" name="Picture 4" descr="https://profiles.ucr.edu/api/profilePicture/262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3" y="2928278"/>
            <a:ext cx="1058083" cy="10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8318" y="1296197"/>
            <a:ext cx="3366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Janna LeBlanc</a:t>
            </a:r>
          </a:p>
          <a:p>
            <a:pPr algn="ctr"/>
            <a:r>
              <a:rPr lang="en-US" sz="1400" dirty="0"/>
              <a:t>AP/HR Assistant Director</a:t>
            </a:r>
          </a:p>
          <a:p>
            <a:pPr algn="ctr"/>
            <a:r>
              <a:rPr lang="en-US" sz="1400" dirty="0"/>
              <a:t>POSSC Operations Manager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240" y="4156364"/>
            <a:ext cx="18017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Angie Elliott</a:t>
            </a:r>
          </a:p>
          <a:p>
            <a:pPr algn="ctr"/>
            <a:r>
              <a:rPr lang="en-US" sz="1600" dirty="0"/>
              <a:t>Payroll Analyst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School of Business</a:t>
            </a:r>
          </a:p>
          <a:p>
            <a:pPr algn="ctr"/>
            <a:r>
              <a:rPr lang="en-US" sz="1400" dirty="0"/>
              <a:t>School of Public Policy</a:t>
            </a:r>
          </a:p>
          <a:p>
            <a:pPr algn="ctr"/>
            <a:r>
              <a:rPr lang="en-US" sz="1400" dirty="0"/>
              <a:t>School of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3408" y="4197221"/>
            <a:ext cx="1960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Christine </a:t>
            </a:r>
            <a:r>
              <a:rPr lang="en-US" b="1" dirty="0" err="1"/>
              <a:t>Kitajima</a:t>
            </a:r>
            <a:endParaRPr lang="en-US" b="1" dirty="0"/>
          </a:p>
          <a:p>
            <a:pPr algn="ctr"/>
            <a:r>
              <a:rPr lang="en-US" sz="1600" dirty="0"/>
              <a:t>Payroll Analyst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CEE</a:t>
            </a:r>
          </a:p>
          <a:p>
            <a:pPr algn="ctr"/>
            <a:r>
              <a:rPr lang="en-US" sz="1400" dirty="0"/>
              <a:t>BIEN</a:t>
            </a:r>
          </a:p>
          <a:p>
            <a:pPr algn="ctr"/>
            <a:r>
              <a:rPr lang="en-US" sz="1400" dirty="0"/>
              <a:t>WCGEC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64435" y="4166443"/>
            <a:ext cx="1960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Rebecca Wu</a:t>
            </a:r>
          </a:p>
          <a:p>
            <a:pPr algn="ctr"/>
            <a:r>
              <a:rPr lang="en-US" sz="1600" dirty="0"/>
              <a:t>Payroll Analyst</a:t>
            </a:r>
          </a:p>
          <a:p>
            <a:pPr algn="ctr"/>
            <a:r>
              <a:rPr lang="en-US" sz="1400" dirty="0"/>
              <a:t>ME</a:t>
            </a:r>
          </a:p>
          <a:p>
            <a:pPr algn="ctr"/>
            <a:r>
              <a:rPr lang="en-US" sz="1400" dirty="0"/>
              <a:t>MSE/MSOL</a:t>
            </a:r>
          </a:p>
          <a:p>
            <a:pPr algn="ctr"/>
            <a:r>
              <a:rPr lang="en-US" sz="1400" dirty="0"/>
              <a:t>CE-Cert</a:t>
            </a:r>
          </a:p>
          <a:p>
            <a:pPr algn="ctr"/>
            <a:r>
              <a:rPr lang="en-US" sz="1400" dirty="0"/>
              <a:t>Dean’s Office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2028" y="4221911"/>
            <a:ext cx="196095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Matthew Barajas</a:t>
            </a:r>
          </a:p>
          <a:p>
            <a:pPr algn="ctr"/>
            <a:r>
              <a:rPr lang="en-US" sz="1600" dirty="0"/>
              <a:t>Payroll Analyst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CSE</a:t>
            </a:r>
          </a:p>
          <a:p>
            <a:pPr algn="ctr"/>
            <a:r>
              <a:rPr lang="en-US" sz="1400" dirty="0"/>
              <a:t>CEN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49221" y="4110917"/>
            <a:ext cx="19609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Emily Kirkland</a:t>
            </a:r>
          </a:p>
          <a:p>
            <a:pPr algn="ctr"/>
            <a:r>
              <a:rPr lang="en-US" sz="1600" dirty="0"/>
              <a:t>Payroll Analyst</a:t>
            </a:r>
          </a:p>
          <a:p>
            <a:pPr algn="ctr"/>
            <a:r>
              <a:rPr lang="en-US" sz="1400" dirty="0"/>
              <a:t>ECE</a:t>
            </a:r>
          </a:p>
          <a:p>
            <a:pPr algn="ctr"/>
            <a:r>
              <a:rPr lang="en-US" sz="1400" dirty="0"/>
              <a:t>POEM/UC Light/CRIS/CNSE</a:t>
            </a:r>
          </a:p>
          <a:p>
            <a:pPr algn="ctr"/>
            <a:r>
              <a:rPr lang="en-US" sz="1400" dirty="0"/>
              <a:t>Grad Division</a:t>
            </a:r>
          </a:p>
          <a:p>
            <a:pPr algn="ctr"/>
            <a:r>
              <a:rPr lang="en-US" sz="1400" dirty="0"/>
              <a:t>Library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25" y="2760974"/>
            <a:ext cx="1940780" cy="2812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29284" y="2749795"/>
            <a:ext cx="1871714" cy="2813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57920" y="2761000"/>
            <a:ext cx="1797033" cy="2813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37013" y="2731656"/>
            <a:ext cx="1778386" cy="2869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586443" y="2733264"/>
            <a:ext cx="1960950" cy="2977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14C615-510E-422F-9FE6-B1A162498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04" y="2935525"/>
            <a:ext cx="1290056" cy="1144344"/>
          </a:xfrm>
          <a:prstGeom prst="rect">
            <a:avLst/>
          </a:prstGeom>
        </p:spPr>
      </p:pic>
      <p:pic>
        <p:nvPicPr>
          <p:cNvPr id="18" name="Picture 1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0E632A30-077F-7940-926B-39686258D3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93" y="2994854"/>
            <a:ext cx="1652828" cy="1105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3715E-CBD6-465E-8382-601DDAE6A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598" y="3005152"/>
            <a:ext cx="1129676" cy="1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153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3_Office Theme</vt:lpstr>
      <vt:lpstr>CPSU (Central Personnel Service Unit)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Hartney</dc:creator>
  <cp:lastModifiedBy>Cecilia Gonzalez</cp:lastModifiedBy>
  <cp:revision>58</cp:revision>
  <dcterms:created xsi:type="dcterms:W3CDTF">2017-09-22T19:06:13Z</dcterms:created>
  <dcterms:modified xsi:type="dcterms:W3CDTF">2020-09-30T01:47:05Z</dcterms:modified>
</cp:coreProperties>
</file>