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4"/>
  </p:notesMasterIdLst>
  <p:sldIdLst>
    <p:sldId id="260" r:id="rId2"/>
    <p:sldId id="262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51" autoAdjust="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5C312C-D094-4694-9A16-5DC307FDFCD2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261E3E-5631-4247-BA0A-777F70AC3B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03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77232"/>
            <a:ext cx="12192000" cy="8135232"/>
          </a:xfrm>
          <a:prstGeom prst="rect">
            <a:avLst/>
          </a:prstGeom>
        </p:spPr>
      </p:pic>
      <p:sp>
        <p:nvSpPr>
          <p:cNvPr id="8" name="Flowchart: Process 7"/>
          <p:cNvSpPr/>
          <p:nvPr userDrawn="1"/>
        </p:nvSpPr>
        <p:spPr>
          <a:xfrm>
            <a:off x="0" y="4879520"/>
            <a:ext cx="12192000" cy="1362770"/>
          </a:xfrm>
          <a:prstGeom prst="flowChartProcess">
            <a:avLst/>
          </a:prstGeom>
          <a:solidFill>
            <a:srgbClr val="183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116" y="4993493"/>
            <a:ext cx="4405768" cy="596877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3254716" y="5645598"/>
            <a:ext cx="5682568" cy="551344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ENTER TITLE HERE</a:t>
            </a:r>
          </a:p>
        </p:txBody>
      </p:sp>
    </p:spTree>
    <p:extLst>
      <p:ext uri="{BB962C8B-B14F-4D97-AF65-F5344CB8AC3E}">
        <p14:creationId xmlns:p14="http://schemas.microsoft.com/office/powerpoint/2010/main" val="2861595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97082"/>
            <a:ext cx="12192000" cy="8136835"/>
          </a:xfrm>
          <a:prstGeom prst="rect">
            <a:avLst/>
          </a:prstGeom>
        </p:spPr>
      </p:pic>
      <p:sp>
        <p:nvSpPr>
          <p:cNvPr id="8" name="Flowchart: Process 7"/>
          <p:cNvSpPr/>
          <p:nvPr userDrawn="1"/>
        </p:nvSpPr>
        <p:spPr>
          <a:xfrm>
            <a:off x="0" y="4879520"/>
            <a:ext cx="12192000" cy="1362770"/>
          </a:xfrm>
          <a:prstGeom prst="flowChartProcess">
            <a:avLst/>
          </a:prstGeom>
          <a:solidFill>
            <a:srgbClr val="183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116" y="4993493"/>
            <a:ext cx="4405768" cy="596877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3254716" y="5645598"/>
            <a:ext cx="5682568" cy="551344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ENTER TITLE HERE</a:t>
            </a:r>
          </a:p>
        </p:txBody>
      </p:sp>
    </p:spTree>
    <p:extLst>
      <p:ext uri="{BB962C8B-B14F-4D97-AF65-F5344CB8AC3E}">
        <p14:creationId xmlns:p14="http://schemas.microsoft.com/office/powerpoint/2010/main" val="2121428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17298"/>
            <a:ext cx="10515600" cy="771466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6888"/>
            <a:ext cx="10515600" cy="4351338"/>
          </a:xfrm>
        </p:spPr>
        <p:txBody>
          <a:bodyPr/>
          <a:lstStyle>
            <a:lvl1pPr>
              <a:defRPr>
                <a:solidFill>
                  <a:srgbClr val="183F74"/>
                </a:solidFill>
              </a:defRPr>
            </a:lvl1pPr>
            <a:lvl2pPr>
              <a:defRPr>
                <a:solidFill>
                  <a:srgbClr val="2C6CC0"/>
                </a:solidFill>
              </a:defRPr>
            </a:lvl2pPr>
            <a:lvl3pPr>
              <a:defRPr>
                <a:solidFill>
                  <a:srgbClr val="F1AB00"/>
                </a:solidFill>
              </a:defRPr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479074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CFB99-1D45-44CE-BDEE-8AB8F850A58E}" type="datetimeFigureOut">
              <a:rPr lang="en-US" smtClean="0"/>
              <a:t>9/29/2020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82" b="33611"/>
          <a:stretch/>
        </p:blipFill>
        <p:spPr>
          <a:xfrm>
            <a:off x="0" y="-10506"/>
            <a:ext cx="12192000" cy="1021770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-38100" y="1027907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9" name="Rectangle 8"/>
          <p:cNvSpPr/>
          <p:nvPr userDrawn="1"/>
        </p:nvSpPr>
        <p:spPr>
          <a:xfrm>
            <a:off x="-25401" y="6307375"/>
            <a:ext cx="12242800" cy="55733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-36691" y="6307375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-25401" y="-10506"/>
            <a:ext cx="12217401" cy="1021770"/>
          </a:xfrm>
          <a:prstGeom prst="rect">
            <a:avLst/>
          </a:prstGeom>
          <a:solidFill>
            <a:srgbClr val="2F5597">
              <a:alpha val="4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6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0429" y="6420453"/>
            <a:ext cx="1987004" cy="301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33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jpeg"/><Relationship Id="rId5" Type="http://schemas.openxmlformats.org/officeDocument/2006/relationships/image" Target="../media/image12.JP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CPSU (</a:t>
            </a:r>
            <a:r>
              <a:rPr lang="en-US" sz="2400" dirty="0"/>
              <a:t>Central Personnel Service Unit</a:t>
            </a:r>
            <a:r>
              <a:rPr lang="en-US" dirty="0"/>
              <a:t>)</a:t>
            </a:r>
          </a:p>
        </p:txBody>
      </p:sp>
      <p:sp>
        <p:nvSpPr>
          <p:cNvPr id="6" name="Rectangle 5"/>
          <p:cNvSpPr/>
          <p:nvPr/>
        </p:nvSpPr>
        <p:spPr>
          <a:xfrm>
            <a:off x="6979397" y="1310563"/>
            <a:ext cx="47180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u="sng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dirty="0"/>
          </a:p>
        </p:txBody>
      </p:sp>
      <p:pic>
        <p:nvPicPr>
          <p:cNvPr id="1026" name="Picture 2" descr="https://profiles.ucr.edu/api/profilePicture/2781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264" y="3275383"/>
            <a:ext cx="1601474" cy="1601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profiles.ucr.edu/api/profilePicture/2773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9397" y="3305750"/>
            <a:ext cx="1571107" cy="1571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profiles.ucr.edu/api/profilePicture/2756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7309" y="1294069"/>
            <a:ext cx="1745674" cy="1745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325985" y="1446415"/>
            <a:ext cx="4655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Cecilia Gonzalez</a:t>
            </a:r>
          </a:p>
          <a:p>
            <a:r>
              <a:rPr lang="en-US" dirty="0"/>
              <a:t>Academic Personnel/Human Resources Director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64476" y="3275383"/>
            <a:ext cx="376566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Tiffany Lindsey</a:t>
            </a:r>
          </a:p>
          <a:p>
            <a:r>
              <a:rPr lang="en-US" sz="1400" dirty="0"/>
              <a:t>Academic Personnel/ Human Resources Analyst</a:t>
            </a:r>
          </a:p>
          <a:p>
            <a:r>
              <a:rPr lang="en-US" sz="1200" dirty="0"/>
              <a:t>Bioengineering (BIEN)</a:t>
            </a:r>
          </a:p>
          <a:p>
            <a:r>
              <a:rPr lang="en-US" sz="1200" dirty="0"/>
              <a:t>Chemical &amp; Environmental Engineering (CEE)</a:t>
            </a:r>
          </a:p>
          <a:p>
            <a:r>
              <a:rPr lang="en-US" sz="1200" dirty="0"/>
              <a:t>Electrical &amp; Computer Engineering (ECE)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94865" y="3305750"/>
            <a:ext cx="323576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Angelique Jones</a:t>
            </a:r>
          </a:p>
          <a:p>
            <a:r>
              <a:rPr lang="en-US" sz="1400" dirty="0"/>
              <a:t>Academic Personnel/ Human Resources Analyst</a:t>
            </a:r>
          </a:p>
          <a:p>
            <a:r>
              <a:rPr lang="en-US" sz="1200" dirty="0"/>
              <a:t>Computer Science Engineering (CSE)</a:t>
            </a:r>
          </a:p>
          <a:p>
            <a:r>
              <a:rPr lang="en-US" sz="1200" dirty="0"/>
              <a:t>Mechanical Engineering (ME)</a:t>
            </a: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136073" y="5627160"/>
            <a:ext cx="10217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Timing of Advancement file, </a:t>
            </a:r>
            <a:r>
              <a:rPr lang="en-US" dirty="0" err="1"/>
              <a:t>eFile</a:t>
            </a:r>
            <a:r>
              <a:rPr lang="en-US" dirty="0"/>
              <a:t>, Leaves, Academic Personnel Policy interpretation, Stop the </a:t>
            </a:r>
            <a:r>
              <a:rPr lang="en-US" dirty="0" smtClean="0"/>
              <a:t>Clocks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896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16963" y="190357"/>
            <a:ext cx="796564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POSSC (</a:t>
            </a:r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Payroll Online Shared Service Center</a:t>
            </a:r>
            <a:r>
              <a:rPr lang="en-US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97527" y="5777345"/>
            <a:ext cx="10432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Questions about paycheck, issues with </a:t>
            </a:r>
            <a:r>
              <a:rPr lang="en-US" dirty="0" err="1"/>
              <a:t>UCPath</a:t>
            </a:r>
            <a:r>
              <a:rPr lang="en-US" dirty="0"/>
              <a:t> Portal, Resolutions with </a:t>
            </a:r>
            <a:r>
              <a:rPr lang="en-US" dirty="0" err="1"/>
              <a:t>UCPath</a:t>
            </a:r>
            <a:r>
              <a:rPr lang="en-US" dirty="0"/>
              <a:t> office, Leave Administration </a:t>
            </a:r>
          </a:p>
          <a:p>
            <a:endParaRPr lang="en-US" dirty="0"/>
          </a:p>
        </p:txBody>
      </p:sp>
      <p:pic>
        <p:nvPicPr>
          <p:cNvPr id="1026" name="Picture 2" descr="https://profiles.ucr.edu/api/profilePicture/2572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4027" y="1239106"/>
            <a:ext cx="980902" cy="980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4841" y="2994854"/>
            <a:ext cx="1058083" cy="1058083"/>
          </a:xfrm>
          <a:prstGeom prst="rect">
            <a:avLst/>
          </a:prstGeom>
        </p:spPr>
      </p:pic>
      <p:pic>
        <p:nvPicPr>
          <p:cNvPr id="1028" name="Picture 4" descr="https://profiles.ucr.edu/api/profilePicture/2627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963" y="2928278"/>
            <a:ext cx="1058083" cy="1058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608318" y="1296197"/>
            <a:ext cx="336615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Janna LeBlanc</a:t>
            </a:r>
          </a:p>
          <a:p>
            <a:pPr algn="ctr"/>
            <a:r>
              <a:rPr lang="en-US" sz="1400" dirty="0"/>
              <a:t>AP/HR Assistant Director</a:t>
            </a:r>
          </a:p>
          <a:p>
            <a:pPr algn="ctr"/>
            <a:r>
              <a:rPr lang="en-US" sz="1400" dirty="0"/>
              <a:t>POSSC Operations Manager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0240" y="4156364"/>
            <a:ext cx="180171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Angie Elliott</a:t>
            </a:r>
          </a:p>
          <a:p>
            <a:pPr algn="ctr"/>
            <a:r>
              <a:rPr lang="en-US" sz="1600" dirty="0"/>
              <a:t>Payroll Analyst</a:t>
            </a:r>
          </a:p>
          <a:p>
            <a:pPr algn="ctr"/>
            <a:endParaRPr lang="en-US" sz="1200" dirty="0"/>
          </a:p>
          <a:p>
            <a:pPr algn="ctr"/>
            <a:r>
              <a:rPr lang="en-US" sz="1400" dirty="0"/>
              <a:t>School of Business</a:t>
            </a:r>
          </a:p>
          <a:p>
            <a:pPr algn="ctr"/>
            <a:r>
              <a:rPr lang="en-US" sz="1400" dirty="0"/>
              <a:t>School of Public Policy</a:t>
            </a:r>
          </a:p>
          <a:p>
            <a:pPr algn="ctr"/>
            <a:r>
              <a:rPr lang="en-US" sz="1400" dirty="0"/>
              <a:t>School of Education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2403408" y="4197221"/>
            <a:ext cx="196095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Christine </a:t>
            </a:r>
            <a:r>
              <a:rPr lang="en-US" b="1" dirty="0" err="1"/>
              <a:t>Kitajima</a:t>
            </a:r>
            <a:endParaRPr lang="en-US" b="1" dirty="0"/>
          </a:p>
          <a:p>
            <a:pPr algn="ctr"/>
            <a:r>
              <a:rPr lang="en-US" sz="1600" dirty="0"/>
              <a:t>Payroll Analyst</a:t>
            </a:r>
          </a:p>
          <a:p>
            <a:pPr algn="ctr"/>
            <a:endParaRPr lang="en-US" sz="1200" dirty="0"/>
          </a:p>
          <a:p>
            <a:pPr algn="ctr"/>
            <a:r>
              <a:rPr lang="en-US" sz="1400" dirty="0"/>
              <a:t>CEE</a:t>
            </a:r>
          </a:p>
          <a:p>
            <a:pPr algn="ctr"/>
            <a:r>
              <a:rPr lang="en-US" sz="1400" dirty="0"/>
              <a:t>BIEN</a:t>
            </a:r>
          </a:p>
          <a:p>
            <a:pPr algn="ctr"/>
            <a:r>
              <a:rPr lang="en-US" sz="1400" dirty="0"/>
              <a:t>WCGEC</a:t>
            </a:r>
          </a:p>
        </p:txBody>
      </p:sp>
      <p:sp>
        <p:nvSpPr>
          <p:cNvPr id="10" name="Rectangle 9"/>
          <p:cNvSpPr/>
          <p:nvPr/>
        </p:nvSpPr>
        <p:spPr>
          <a:xfrm>
            <a:off x="7064435" y="4166443"/>
            <a:ext cx="196095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Rebecca Wu</a:t>
            </a:r>
          </a:p>
          <a:p>
            <a:pPr algn="ctr"/>
            <a:r>
              <a:rPr lang="en-US" sz="1600" dirty="0"/>
              <a:t>Payroll Analyst</a:t>
            </a:r>
          </a:p>
          <a:p>
            <a:pPr algn="ctr"/>
            <a:r>
              <a:rPr lang="en-US" sz="1400" dirty="0"/>
              <a:t>ME</a:t>
            </a:r>
          </a:p>
          <a:p>
            <a:pPr algn="ctr"/>
            <a:r>
              <a:rPr lang="en-US" sz="1400" dirty="0"/>
              <a:t>MSE/MSOL</a:t>
            </a:r>
          </a:p>
          <a:p>
            <a:pPr algn="ctr"/>
            <a:r>
              <a:rPr lang="en-US" sz="1400" dirty="0"/>
              <a:t>CE-Cert</a:t>
            </a:r>
          </a:p>
          <a:p>
            <a:pPr algn="ctr"/>
            <a:r>
              <a:rPr lang="en-US" sz="1400" dirty="0"/>
              <a:t>Dean’s Office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692028" y="4221911"/>
            <a:ext cx="1960951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Matthew Barajas</a:t>
            </a:r>
          </a:p>
          <a:p>
            <a:pPr algn="ctr"/>
            <a:r>
              <a:rPr lang="en-US" sz="1600" dirty="0"/>
              <a:t>Payroll Analyst</a:t>
            </a:r>
          </a:p>
          <a:p>
            <a:pPr algn="ctr"/>
            <a:endParaRPr lang="en-US" sz="1400" dirty="0"/>
          </a:p>
          <a:p>
            <a:pPr algn="ctr"/>
            <a:r>
              <a:rPr lang="en-US" sz="1400" dirty="0"/>
              <a:t>CSE</a:t>
            </a:r>
          </a:p>
          <a:p>
            <a:pPr algn="ctr"/>
            <a:r>
              <a:rPr lang="en-US" sz="1400" dirty="0"/>
              <a:t>CEN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649221" y="4110917"/>
            <a:ext cx="1960951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Emily Kirkland</a:t>
            </a:r>
          </a:p>
          <a:p>
            <a:pPr algn="ctr"/>
            <a:r>
              <a:rPr lang="en-US" sz="1600" dirty="0"/>
              <a:t>Payroll Analyst</a:t>
            </a:r>
          </a:p>
          <a:p>
            <a:pPr algn="ctr"/>
            <a:r>
              <a:rPr lang="en-US" sz="1400" dirty="0"/>
              <a:t>ECE</a:t>
            </a:r>
          </a:p>
          <a:p>
            <a:pPr algn="ctr"/>
            <a:r>
              <a:rPr lang="en-US" sz="1400" dirty="0"/>
              <a:t>POEM/UC Light/CRIS/CNSE</a:t>
            </a:r>
          </a:p>
          <a:p>
            <a:pPr algn="ctr"/>
            <a:r>
              <a:rPr lang="en-US" sz="1400" dirty="0"/>
              <a:t>Grad Division</a:t>
            </a:r>
          </a:p>
          <a:p>
            <a:pPr algn="ctr"/>
            <a:r>
              <a:rPr lang="en-US" sz="1400" dirty="0"/>
              <a:t>Library </a:t>
            </a:r>
          </a:p>
        </p:txBody>
      </p:sp>
      <p:sp>
        <p:nvSpPr>
          <p:cNvPr id="8" name="Rectangle 7"/>
          <p:cNvSpPr/>
          <p:nvPr/>
        </p:nvSpPr>
        <p:spPr>
          <a:xfrm>
            <a:off x="176325" y="2760974"/>
            <a:ext cx="1940780" cy="281203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529284" y="2749795"/>
            <a:ext cx="1871714" cy="281313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757920" y="2761000"/>
            <a:ext cx="1797033" cy="281313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7137013" y="2731656"/>
            <a:ext cx="1778386" cy="286957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9586443" y="2733264"/>
            <a:ext cx="1960950" cy="29772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514C615-510E-422F-9FE6-B1A1624986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7804" y="2935525"/>
            <a:ext cx="1290056" cy="1144344"/>
          </a:xfrm>
          <a:prstGeom prst="rect">
            <a:avLst/>
          </a:prstGeom>
        </p:spPr>
      </p:pic>
      <p:pic>
        <p:nvPicPr>
          <p:cNvPr id="18" name="Picture 17" descr="A person posing for a picture&#10;&#10;Description automatically generated">
            <a:extLst>
              <a:ext uri="{FF2B5EF4-FFF2-40B4-BE49-F238E27FC236}">
                <a16:creationId xmlns:a16="http://schemas.microsoft.com/office/drawing/2014/main" id="{0E632A30-077F-7940-926B-39686258D36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9793" y="2994854"/>
            <a:ext cx="1652828" cy="110520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F13715E-CBD6-465E-8382-601DDAE6A8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91598" y="3005152"/>
            <a:ext cx="1129676" cy="1161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481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</TotalTime>
  <Words>153</Words>
  <Application>Microsoft Office PowerPoint</Application>
  <PresentationFormat>Widescreen</PresentationFormat>
  <Paragraphs>47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Tahoma</vt:lpstr>
      <vt:lpstr>3_Office Theme</vt:lpstr>
      <vt:lpstr>CPSU (Central Personnel Service Unit)</vt:lpstr>
      <vt:lpstr>PowerPoint Presentation</vt:lpstr>
    </vt:vector>
  </TitlesOfParts>
  <Company>COE Riverside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Hartney</dc:creator>
  <cp:lastModifiedBy>Cecilia Gonzalez</cp:lastModifiedBy>
  <cp:revision>58</cp:revision>
  <dcterms:created xsi:type="dcterms:W3CDTF">2017-09-22T19:06:13Z</dcterms:created>
  <dcterms:modified xsi:type="dcterms:W3CDTF">2020-09-30T01:47:05Z</dcterms:modified>
</cp:coreProperties>
</file>